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57" r:id="rId4"/>
    <p:sldId id="258" r:id="rId5"/>
    <p:sldId id="259" r:id="rId6"/>
    <p:sldId id="261" r:id="rId7"/>
    <p:sldId id="262" r:id="rId8"/>
    <p:sldId id="265" r:id="rId9"/>
    <p:sldId id="266" r:id="rId10"/>
    <p:sldId id="267" r:id="rId11"/>
    <p:sldId id="268" r:id="rId12"/>
    <p:sldId id="273" r:id="rId13"/>
    <p:sldId id="269" r:id="rId14"/>
    <p:sldId id="274" r:id="rId15"/>
    <p:sldId id="275" r:id="rId16"/>
    <p:sldId id="263" r:id="rId17"/>
    <p:sldId id="260" r:id="rId18"/>
    <p:sldId id="270" r:id="rId19"/>
    <p:sldId id="276" r:id="rId20"/>
    <p:sldId id="277" r:id="rId21"/>
    <p:sldId id="278" r:id="rId22"/>
    <p:sldId id="27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156"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1.jpg"/></Relationships>
</file>

<file path=ppt/diagrams/_rels/data10.xml.rels><?xml version="1.0" encoding="UTF-8" standalone="yes"?>
<Relationships xmlns="http://schemas.openxmlformats.org/package/2006/relationships"><Relationship Id="rId1" Type="http://schemas.openxmlformats.org/officeDocument/2006/relationships/image" Target="../media/image64.gif"/></Relationships>
</file>

<file path=ppt/diagrams/_rels/data11.xml.rels><?xml version="1.0" encoding="UTF-8" standalone="yes"?>
<Relationships xmlns="http://schemas.openxmlformats.org/package/2006/relationships"><Relationship Id="rId1" Type="http://schemas.openxmlformats.org/officeDocument/2006/relationships/image" Target="../media/image68.jpg"/></Relationships>
</file>

<file path=ppt/diagrams/_rels/data12.xml.rels><?xml version="1.0" encoding="UTF-8" standalone="yes"?>
<Relationships xmlns="http://schemas.openxmlformats.org/package/2006/relationships"><Relationship Id="rId1" Type="http://schemas.openxmlformats.org/officeDocument/2006/relationships/image" Target="../media/image86.jpeg"/></Relationships>
</file>

<file path=ppt/diagrams/_rels/data13.xml.rels><?xml version="1.0" encoding="UTF-8" standalone="yes"?>
<Relationships xmlns="http://schemas.openxmlformats.org/package/2006/relationships"><Relationship Id="rId1" Type="http://schemas.openxmlformats.org/officeDocument/2006/relationships/image" Target="../media/image88.jpg"/></Relationships>
</file>

<file path=ppt/diagrams/_rels/data14.xml.rels><?xml version="1.0" encoding="UTF-8" standalone="yes"?>
<Relationships xmlns="http://schemas.openxmlformats.org/package/2006/relationships"><Relationship Id="rId1" Type="http://schemas.openxmlformats.org/officeDocument/2006/relationships/image" Target="../media/image92.png"/></Relationships>
</file>

<file path=ppt/diagrams/_rels/data17.xml.rels><?xml version="1.0" encoding="UTF-8" standalone="yes"?>
<Relationships xmlns="http://schemas.openxmlformats.org/package/2006/relationships"><Relationship Id="rId1" Type="http://schemas.openxmlformats.org/officeDocument/2006/relationships/image" Target="../media/image96.jpg"/></Relationships>
</file>

<file path=ppt/diagrams/_rels/data3.xml.rels><?xml version="1.0" encoding="UTF-8" standalone="yes"?>
<Relationships xmlns="http://schemas.openxmlformats.org/package/2006/relationships"><Relationship Id="rId1" Type="http://schemas.openxmlformats.org/officeDocument/2006/relationships/image" Target="../media/image5.jpg"/></Relationships>
</file>

<file path=ppt/diagrams/_rels/data4.xml.rels><?xml version="1.0" encoding="UTF-8" standalone="yes"?>
<Relationships xmlns="http://schemas.openxmlformats.org/package/2006/relationships"><Relationship Id="rId1" Type="http://schemas.openxmlformats.org/officeDocument/2006/relationships/image" Target="../media/image14.jpg"/></Relationships>
</file>

<file path=ppt/diagrams/_rels/data5.xml.rels><?xml version="1.0" encoding="UTF-8" standalone="yes"?>
<Relationships xmlns="http://schemas.openxmlformats.org/package/2006/relationships"><Relationship Id="rId1" Type="http://schemas.openxmlformats.org/officeDocument/2006/relationships/image" Target="../media/image21.jpg"/></Relationships>
</file>

<file path=ppt/diagrams/_rels/data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image" Target="../media/image39.jpg"/><Relationship Id="rId4" Type="http://schemas.openxmlformats.org/officeDocument/2006/relationships/image" Target="../media/image42.jpeg"/></Relationships>
</file>

<file path=ppt/diagrams/_rels/data9.xml.rels><?xml version="1.0" encoding="UTF-8" standalone="yes"?>
<Relationships xmlns="http://schemas.openxmlformats.org/package/2006/relationships"><Relationship Id="rId2" Type="http://schemas.openxmlformats.org/officeDocument/2006/relationships/image" Target="../media/image59.svg"/><Relationship Id="rId1" Type="http://schemas.openxmlformats.org/officeDocument/2006/relationships/image" Target="../media/image5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g"/></Relationships>
</file>

<file path=ppt/diagrams/_rels/drawing10.xml.rels><?xml version="1.0" encoding="UTF-8" standalone="yes"?>
<Relationships xmlns="http://schemas.openxmlformats.org/package/2006/relationships"><Relationship Id="rId1" Type="http://schemas.openxmlformats.org/officeDocument/2006/relationships/image" Target="../media/image64.gif"/></Relationships>
</file>

<file path=ppt/diagrams/_rels/drawing11.xml.rels><?xml version="1.0" encoding="UTF-8" standalone="yes"?>
<Relationships xmlns="http://schemas.openxmlformats.org/package/2006/relationships"><Relationship Id="rId1" Type="http://schemas.openxmlformats.org/officeDocument/2006/relationships/image" Target="../media/image68.jpg"/></Relationships>
</file>

<file path=ppt/diagrams/_rels/drawing12.xml.rels><?xml version="1.0" encoding="UTF-8" standalone="yes"?>
<Relationships xmlns="http://schemas.openxmlformats.org/package/2006/relationships"><Relationship Id="rId1" Type="http://schemas.openxmlformats.org/officeDocument/2006/relationships/image" Target="../media/image86.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88.jpg"/></Relationships>
</file>

<file path=ppt/diagrams/_rels/drawing14.xml.rels><?xml version="1.0" encoding="UTF-8" standalone="yes"?>
<Relationships xmlns="http://schemas.openxmlformats.org/package/2006/relationships"><Relationship Id="rId1" Type="http://schemas.openxmlformats.org/officeDocument/2006/relationships/image" Target="../media/image92.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96.jpg"/></Relationships>
</file>

<file path=ppt/diagrams/_rels/drawing3.xml.rels><?xml version="1.0" encoding="UTF-8" standalone="yes"?>
<Relationships xmlns="http://schemas.openxmlformats.org/package/2006/relationships"><Relationship Id="rId1" Type="http://schemas.openxmlformats.org/officeDocument/2006/relationships/image" Target="../media/image5.jpg"/></Relationships>
</file>

<file path=ppt/diagrams/_rels/drawing4.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5.xml.rels><?xml version="1.0" encoding="UTF-8" standalone="yes"?>
<Relationships xmlns="http://schemas.openxmlformats.org/package/2006/relationships"><Relationship Id="rId1" Type="http://schemas.openxmlformats.org/officeDocument/2006/relationships/image" Target="../media/image21.jpg"/></Relationships>
</file>

<file path=ppt/diagrams/_rels/drawing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image" Target="../media/image39.jpg"/><Relationship Id="rId4" Type="http://schemas.openxmlformats.org/officeDocument/2006/relationships/image" Target="../media/image42.jpeg"/></Relationships>
</file>

<file path=ppt/diagrams/_rels/drawing9.xml.rels><?xml version="1.0" encoding="UTF-8" standalone="yes"?>
<Relationships xmlns="http://schemas.openxmlformats.org/package/2006/relationships"><Relationship Id="rId2" Type="http://schemas.openxmlformats.org/officeDocument/2006/relationships/image" Target="../media/image59.svg"/><Relationship Id="rId1"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C247A5-D46A-4218-BC67-AB1BA7C21468}"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F381946-D82C-4F01-A55C-5D447CC874BE}">
      <dgm:prSet custT="1"/>
      <dgm:spPr/>
      <dgm:t>
        <a:bodyPr/>
        <a:lstStyle/>
        <a:p>
          <a:r>
            <a:rPr lang="ro-RO" sz="4000" b="1" dirty="0"/>
            <a:t>Science-Fiction în Explorarea Spațio-Temporală</a:t>
          </a:r>
          <a:endParaRPr lang="en-US" sz="4000" dirty="0"/>
        </a:p>
      </dgm:t>
    </dgm:pt>
    <dgm:pt modelId="{57E09395-8872-4FFF-ABFC-030799335C87}" type="parTrans" cxnId="{84B260F2-38DF-4C1F-97BA-1EA00CB0DF23}">
      <dgm:prSet/>
      <dgm:spPr/>
      <dgm:t>
        <a:bodyPr/>
        <a:lstStyle/>
        <a:p>
          <a:endParaRPr lang="en-US"/>
        </a:p>
      </dgm:t>
    </dgm:pt>
    <dgm:pt modelId="{AF16A4E5-2752-428A-AB71-266E946C985B}" type="sibTrans" cxnId="{84B260F2-38DF-4C1F-97BA-1EA00CB0DF23}">
      <dgm:prSet/>
      <dgm:spPr/>
      <dgm:t>
        <a:bodyPr/>
        <a:lstStyle/>
        <a:p>
          <a:endParaRPr lang="en-US"/>
        </a:p>
      </dgm:t>
    </dgm:pt>
    <dgm:pt modelId="{059AC26E-EF5B-4CB0-981F-C10EB305A50C}" type="pres">
      <dgm:prSet presAssocID="{E9C247A5-D46A-4218-BC67-AB1BA7C21468}" presName="linearFlow" presStyleCnt="0">
        <dgm:presLayoutVars>
          <dgm:dir/>
          <dgm:resizeHandles val="exact"/>
        </dgm:presLayoutVars>
      </dgm:prSet>
      <dgm:spPr/>
    </dgm:pt>
    <dgm:pt modelId="{81895058-C902-418E-B78F-985DA86FE75F}" type="pres">
      <dgm:prSet presAssocID="{FF381946-D82C-4F01-A55C-5D447CC874BE}" presName="composite" presStyleCnt="0"/>
      <dgm:spPr/>
    </dgm:pt>
    <dgm:pt modelId="{BF26DAE4-FB81-4251-B63B-D0AE93678965}" type="pres">
      <dgm:prSet presAssocID="{FF381946-D82C-4F01-A55C-5D447CC874BE}"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561DB203-748A-4B65-86BB-6F6EAC368429}" type="pres">
      <dgm:prSet presAssocID="{FF381946-D82C-4F01-A55C-5D447CC874BE}" presName="txShp" presStyleLbl="node1" presStyleIdx="0" presStyleCnt="1">
        <dgm:presLayoutVars>
          <dgm:bulletEnabled val="1"/>
        </dgm:presLayoutVars>
      </dgm:prSet>
      <dgm:spPr/>
    </dgm:pt>
  </dgm:ptLst>
  <dgm:cxnLst>
    <dgm:cxn modelId="{68059A9B-62E6-41BF-AA75-7B1C7035E668}" type="presOf" srcId="{FF381946-D82C-4F01-A55C-5D447CC874BE}" destId="{561DB203-748A-4B65-86BB-6F6EAC368429}" srcOrd="0" destOrd="0" presId="urn:microsoft.com/office/officeart/2005/8/layout/vList3"/>
    <dgm:cxn modelId="{19477FD7-4E98-4E89-9D18-25B29FC1AAE1}" type="presOf" srcId="{E9C247A5-D46A-4218-BC67-AB1BA7C21468}" destId="{059AC26E-EF5B-4CB0-981F-C10EB305A50C}" srcOrd="0" destOrd="0" presId="urn:microsoft.com/office/officeart/2005/8/layout/vList3"/>
    <dgm:cxn modelId="{84B260F2-38DF-4C1F-97BA-1EA00CB0DF23}" srcId="{E9C247A5-D46A-4218-BC67-AB1BA7C21468}" destId="{FF381946-D82C-4F01-A55C-5D447CC874BE}" srcOrd="0" destOrd="0" parTransId="{57E09395-8872-4FFF-ABFC-030799335C87}" sibTransId="{AF16A4E5-2752-428A-AB71-266E946C985B}"/>
    <dgm:cxn modelId="{854E5214-CD99-42CD-95F8-F2B26168E521}" type="presParOf" srcId="{059AC26E-EF5B-4CB0-981F-C10EB305A50C}" destId="{81895058-C902-418E-B78F-985DA86FE75F}" srcOrd="0" destOrd="0" presId="urn:microsoft.com/office/officeart/2005/8/layout/vList3"/>
    <dgm:cxn modelId="{E3B0B8E1-B5E4-4D72-9382-CA36A9FB1EEB}" type="presParOf" srcId="{81895058-C902-418E-B78F-985DA86FE75F}" destId="{BF26DAE4-FB81-4251-B63B-D0AE93678965}" srcOrd="0" destOrd="0" presId="urn:microsoft.com/office/officeart/2005/8/layout/vList3"/>
    <dgm:cxn modelId="{327330C8-ABA6-4791-9D96-A55BC2127653}" type="presParOf" srcId="{81895058-C902-418E-B78F-985DA86FE75F}" destId="{561DB203-748A-4B65-86BB-6F6EAC36842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3BD8047-FDA0-4C86-98A6-E00DA87C6DC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03E593BD-39DD-4BC6-A37D-F709BED399B2}">
      <dgm:prSet custT="1"/>
      <dgm:spPr/>
      <dgm:t>
        <a:bodyPr/>
        <a:lstStyle/>
        <a:p>
          <a:r>
            <a:rPr lang="ro-RO" sz="3200" b="1" dirty="0"/>
            <a:t>Minority Report</a:t>
          </a:r>
          <a:endParaRPr lang="en-US" sz="3200" b="1" dirty="0"/>
        </a:p>
      </dgm:t>
    </dgm:pt>
    <dgm:pt modelId="{0206F37C-879D-4472-AE4B-30BA209393C0}" type="parTrans" cxnId="{1DCC5DC0-C865-4366-AD08-C95AA9D2A78F}">
      <dgm:prSet/>
      <dgm:spPr/>
      <dgm:t>
        <a:bodyPr/>
        <a:lstStyle/>
        <a:p>
          <a:endParaRPr lang="en-US"/>
        </a:p>
      </dgm:t>
    </dgm:pt>
    <dgm:pt modelId="{8E16AD15-0ED5-42FC-AB2A-9F33C5506E32}" type="sibTrans" cxnId="{1DCC5DC0-C865-4366-AD08-C95AA9D2A78F}">
      <dgm:prSet/>
      <dgm:spPr/>
      <dgm:t>
        <a:bodyPr/>
        <a:lstStyle/>
        <a:p>
          <a:endParaRPr lang="en-US"/>
        </a:p>
      </dgm:t>
    </dgm:pt>
    <dgm:pt modelId="{5D60AA5C-1E38-44E2-8491-DCA2B1189428}" type="pres">
      <dgm:prSet presAssocID="{73BD8047-FDA0-4C86-98A6-E00DA87C6DC9}" presName="linearFlow" presStyleCnt="0">
        <dgm:presLayoutVars>
          <dgm:dir/>
          <dgm:resizeHandles val="exact"/>
        </dgm:presLayoutVars>
      </dgm:prSet>
      <dgm:spPr/>
    </dgm:pt>
    <dgm:pt modelId="{E0816FCA-D1EC-4EF2-9D48-F9AC985D9A79}" type="pres">
      <dgm:prSet presAssocID="{03E593BD-39DD-4BC6-A37D-F709BED399B2}" presName="composite" presStyleCnt="0"/>
      <dgm:spPr/>
    </dgm:pt>
    <dgm:pt modelId="{DCC8A681-9B49-4602-BBE6-AE1C0082FF98}" type="pres">
      <dgm:prSet presAssocID="{03E593BD-39DD-4BC6-A37D-F709BED399B2}"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A37FAB3A-EBC2-4FFD-9753-9CC9D4DBF163}" type="pres">
      <dgm:prSet presAssocID="{03E593BD-39DD-4BC6-A37D-F709BED399B2}" presName="txShp" presStyleLbl="node1" presStyleIdx="0" presStyleCnt="1" custLinFactNeighborX="341">
        <dgm:presLayoutVars>
          <dgm:bulletEnabled val="1"/>
        </dgm:presLayoutVars>
      </dgm:prSet>
      <dgm:spPr/>
    </dgm:pt>
  </dgm:ptLst>
  <dgm:cxnLst>
    <dgm:cxn modelId="{76807439-2DA4-43D7-BA67-453B22740D0D}" type="presOf" srcId="{03E593BD-39DD-4BC6-A37D-F709BED399B2}" destId="{A37FAB3A-EBC2-4FFD-9753-9CC9D4DBF163}" srcOrd="0" destOrd="0" presId="urn:microsoft.com/office/officeart/2005/8/layout/vList3"/>
    <dgm:cxn modelId="{C84B0543-C48B-4692-8A32-1ED4FED915CF}" type="presOf" srcId="{73BD8047-FDA0-4C86-98A6-E00DA87C6DC9}" destId="{5D60AA5C-1E38-44E2-8491-DCA2B1189428}" srcOrd="0" destOrd="0" presId="urn:microsoft.com/office/officeart/2005/8/layout/vList3"/>
    <dgm:cxn modelId="{1DCC5DC0-C865-4366-AD08-C95AA9D2A78F}" srcId="{73BD8047-FDA0-4C86-98A6-E00DA87C6DC9}" destId="{03E593BD-39DD-4BC6-A37D-F709BED399B2}" srcOrd="0" destOrd="0" parTransId="{0206F37C-879D-4472-AE4B-30BA209393C0}" sibTransId="{8E16AD15-0ED5-42FC-AB2A-9F33C5506E32}"/>
    <dgm:cxn modelId="{7CBEDBC9-1F4C-4EA8-8CDF-0C0701F3A117}" type="presParOf" srcId="{5D60AA5C-1E38-44E2-8491-DCA2B1189428}" destId="{E0816FCA-D1EC-4EF2-9D48-F9AC985D9A79}" srcOrd="0" destOrd="0" presId="urn:microsoft.com/office/officeart/2005/8/layout/vList3"/>
    <dgm:cxn modelId="{7448BC9E-0B4B-4775-8881-80E6EEE9EA99}" type="presParOf" srcId="{E0816FCA-D1EC-4EF2-9D48-F9AC985D9A79}" destId="{DCC8A681-9B49-4602-BBE6-AE1C0082FF98}" srcOrd="0" destOrd="0" presId="urn:microsoft.com/office/officeart/2005/8/layout/vList3"/>
    <dgm:cxn modelId="{A3A82686-0B46-4B7B-AA11-D9AF281DEE14}" type="presParOf" srcId="{E0816FCA-D1EC-4EF2-9D48-F9AC985D9A79}" destId="{A37FAB3A-EBC2-4FFD-9753-9CC9D4DBF16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C2A7500-5FA2-45C7-8EA4-46E94FDDD2F1}"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BD997371-AC0E-48D4-9953-3DFAB939F16F}">
      <dgm:prSet/>
      <dgm:spPr/>
      <dgm:t>
        <a:bodyPr/>
        <a:lstStyle/>
        <a:p>
          <a:r>
            <a:rPr lang="ro-RO" b="1" dirty="0"/>
            <a:t>Contact</a:t>
          </a:r>
          <a:endParaRPr lang="en-US" dirty="0"/>
        </a:p>
      </dgm:t>
    </dgm:pt>
    <dgm:pt modelId="{8FE08CA7-317F-46FE-BE36-5994939CE462}" type="parTrans" cxnId="{F2CF885E-FD1D-4764-91DD-C4D274169210}">
      <dgm:prSet/>
      <dgm:spPr/>
      <dgm:t>
        <a:bodyPr/>
        <a:lstStyle/>
        <a:p>
          <a:endParaRPr lang="en-US"/>
        </a:p>
      </dgm:t>
    </dgm:pt>
    <dgm:pt modelId="{B30245B0-8D52-4F3B-9B3D-BE895A7FA034}" type="sibTrans" cxnId="{F2CF885E-FD1D-4764-91DD-C4D274169210}">
      <dgm:prSet/>
      <dgm:spPr/>
      <dgm:t>
        <a:bodyPr/>
        <a:lstStyle/>
        <a:p>
          <a:endParaRPr lang="en-US"/>
        </a:p>
      </dgm:t>
    </dgm:pt>
    <dgm:pt modelId="{721A7448-E880-47B8-AB1F-7DCE20D51716}" type="pres">
      <dgm:prSet presAssocID="{1C2A7500-5FA2-45C7-8EA4-46E94FDDD2F1}" presName="linearFlow" presStyleCnt="0">
        <dgm:presLayoutVars>
          <dgm:dir/>
          <dgm:resizeHandles val="exact"/>
        </dgm:presLayoutVars>
      </dgm:prSet>
      <dgm:spPr/>
    </dgm:pt>
    <dgm:pt modelId="{F4E9BF25-66C3-4D25-B0BA-0498A6E28882}" type="pres">
      <dgm:prSet presAssocID="{BD997371-AC0E-48D4-9953-3DFAB939F16F}" presName="composite" presStyleCnt="0"/>
      <dgm:spPr/>
    </dgm:pt>
    <dgm:pt modelId="{DD1845D8-361D-49B5-A4ED-981561026665}" type="pres">
      <dgm:prSet presAssocID="{BD997371-AC0E-48D4-9953-3DFAB939F16F}"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A5B8EB21-5A90-40D7-ACF0-1DA1FBB21D60}" type="pres">
      <dgm:prSet presAssocID="{BD997371-AC0E-48D4-9953-3DFAB939F16F}" presName="txShp" presStyleLbl="node1" presStyleIdx="0" presStyleCnt="1">
        <dgm:presLayoutVars>
          <dgm:bulletEnabled val="1"/>
        </dgm:presLayoutVars>
      </dgm:prSet>
      <dgm:spPr/>
    </dgm:pt>
  </dgm:ptLst>
  <dgm:cxnLst>
    <dgm:cxn modelId="{F2CF885E-FD1D-4764-91DD-C4D274169210}" srcId="{1C2A7500-5FA2-45C7-8EA4-46E94FDDD2F1}" destId="{BD997371-AC0E-48D4-9953-3DFAB939F16F}" srcOrd="0" destOrd="0" parTransId="{8FE08CA7-317F-46FE-BE36-5994939CE462}" sibTransId="{B30245B0-8D52-4F3B-9B3D-BE895A7FA034}"/>
    <dgm:cxn modelId="{A37E4259-689B-4C45-B786-AE3764C4BF7B}" type="presOf" srcId="{BD997371-AC0E-48D4-9953-3DFAB939F16F}" destId="{A5B8EB21-5A90-40D7-ACF0-1DA1FBB21D60}" srcOrd="0" destOrd="0" presId="urn:microsoft.com/office/officeart/2005/8/layout/vList3"/>
    <dgm:cxn modelId="{18E8FCB1-16C4-41E2-986B-EF4C84BAAC4D}" type="presOf" srcId="{1C2A7500-5FA2-45C7-8EA4-46E94FDDD2F1}" destId="{721A7448-E880-47B8-AB1F-7DCE20D51716}" srcOrd="0" destOrd="0" presId="urn:microsoft.com/office/officeart/2005/8/layout/vList3"/>
    <dgm:cxn modelId="{08611CCF-24CC-40F8-8BA8-AB7948469878}" type="presParOf" srcId="{721A7448-E880-47B8-AB1F-7DCE20D51716}" destId="{F4E9BF25-66C3-4D25-B0BA-0498A6E28882}" srcOrd="0" destOrd="0" presId="urn:microsoft.com/office/officeart/2005/8/layout/vList3"/>
    <dgm:cxn modelId="{E630019E-A3D9-402B-BF6F-2C1BE1FD556D}" type="presParOf" srcId="{F4E9BF25-66C3-4D25-B0BA-0498A6E28882}" destId="{DD1845D8-361D-49B5-A4ED-981561026665}" srcOrd="0" destOrd="0" presId="urn:microsoft.com/office/officeart/2005/8/layout/vList3"/>
    <dgm:cxn modelId="{55E5C443-5259-48FC-85F4-37872480D54C}" type="presParOf" srcId="{F4E9BF25-66C3-4D25-B0BA-0498A6E28882}" destId="{A5B8EB21-5A90-40D7-ACF0-1DA1FBB21D6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4D979D2-6109-4B1F-9BC2-64E9D98BA2C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18764EE4-0A01-48B4-98E3-EA640E34EE55}">
      <dgm:prSet/>
      <dgm:spPr/>
      <dgm:t>
        <a:bodyPr/>
        <a:lstStyle/>
        <a:p>
          <a:r>
            <a:rPr lang="ro-RO" b="1" dirty="0"/>
            <a:t>STAR TREK</a:t>
          </a:r>
          <a:endParaRPr lang="en-US" dirty="0"/>
        </a:p>
      </dgm:t>
    </dgm:pt>
    <dgm:pt modelId="{F11870A0-3ADA-458C-91A4-E96CB791103A}" type="parTrans" cxnId="{51B439B4-622F-4040-854A-E5CAFC17D901}">
      <dgm:prSet/>
      <dgm:spPr/>
      <dgm:t>
        <a:bodyPr/>
        <a:lstStyle/>
        <a:p>
          <a:endParaRPr lang="en-US"/>
        </a:p>
      </dgm:t>
    </dgm:pt>
    <dgm:pt modelId="{DC596CFA-80CE-46AC-B3A4-D7321B6D2D8E}" type="sibTrans" cxnId="{51B439B4-622F-4040-854A-E5CAFC17D901}">
      <dgm:prSet/>
      <dgm:spPr/>
      <dgm:t>
        <a:bodyPr/>
        <a:lstStyle/>
        <a:p>
          <a:endParaRPr lang="en-US"/>
        </a:p>
      </dgm:t>
    </dgm:pt>
    <dgm:pt modelId="{71EEB7A6-1BE8-4065-B541-E346B813AC6E}" type="pres">
      <dgm:prSet presAssocID="{64D979D2-6109-4B1F-9BC2-64E9D98BA2C2}" presName="linearFlow" presStyleCnt="0">
        <dgm:presLayoutVars>
          <dgm:dir/>
          <dgm:resizeHandles val="exact"/>
        </dgm:presLayoutVars>
      </dgm:prSet>
      <dgm:spPr/>
    </dgm:pt>
    <dgm:pt modelId="{BAC12A51-3EC1-4B93-BAF7-FBF8850F7D15}" type="pres">
      <dgm:prSet presAssocID="{18764EE4-0A01-48B4-98E3-EA640E34EE55}" presName="composite" presStyleCnt="0"/>
      <dgm:spPr/>
    </dgm:pt>
    <dgm:pt modelId="{C083C843-9CA3-4C7C-ACD2-91D0F3F2F752}" type="pres">
      <dgm:prSet presAssocID="{18764EE4-0A01-48B4-98E3-EA640E34EE55}"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9D428050-F60E-442D-BF2D-B883E597B971}" type="pres">
      <dgm:prSet presAssocID="{18764EE4-0A01-48B4-98E3-EA640E34EE55}" presName="txShp" presStyleLbl="node1" presStyleIdx="0" presStyleCnt="1">
        <dgm:presLayoutVars>
          <dgm:bulletEnabled val="1"/>
        </dgm:presLayoutVars>
      </dgm:prSet>
      <dgm:spPr/>
    </dgm:pt>
  </dgm:ptLst>
  <dgm:cxnLst>
    <dgm:cxn modelId="{51B439B4-622F-4040-854A-E5CAFC17D901}" srcId="{64D979D2-6109-4B1F-9BC2-64E9D98BA2C2}" destId="{18764EE4-0A01-48B4-98E3-EA640E34EE55}" srcOrd="0" destOrd="0" parTransId="{F11870A0-3ADA-458C-91A4-E96CB791103A}" sibTransId="{DC596CFA-80CE-46AC-B3A4-D7321B6D2D8E}"/>
    <dgm:cxn modelId="{111429CD-A054-4B94-882A-6C93F3D75866}" type="presOf" srcId="{18764EE4-0A01-48B4-98E3-EA640E34EE55}" destId="{9D428050-F60E-442D-BF2D-B883E597B971}" srcOrd="0" destOrd="0" presId="urn:microsoft.com/office/officeart/2005/8/layout/vList3"/>
    <dgm:cxn modelId="{65108AE1-C9C1-4A4E-BE2A-3C2DDF6CE11B}" type="presOf" srcId="{64D979D2-6109-4B1F-9BC2-64E9D98BA2C2}" destId="{71EEB7A6-1BE8-4065-B541-E346B813AC6E}" srcOrd="0" destOrd="0" presId="urn:microsoft.com/office/officeart/2005/8/layout/vList3"/>
    <dgm:cxn modelId="{84C5E356-66BD-4AEB-A9BD-3146FFCCA133}" type="presParOf" srcId="{71EEB7A6-1BE8-4065-B541-E346B813AC6E}" destId="{BAC12A51-3EC1-4B93-BAF7-FBF8850F7D15}" srcOrd="0" destOrd="0" presId="urn:microsoft.com/office/officeart/2005/8/layout/vList3"/>
    <dgm:cxn modelId="{EA238451-BE4D-414B-8A1E-2CF43533A3EA}" type="presParOf" srcId="{BAC12A51-3EC1-4B93-BAF7-FBF8850F7D15}" destId="{C083C843-9CA3-4C7C-ACD2-91D0F3F2F752}" srcOrd="0" destOrd="0" presId="urn:microsoft.com/office/officeart/2005/8/layout/vList3"/>
    <dgm:cxn modelId="{C90CDA87-8648-4CED-B152-02CF1DE6F200}" type="presParOf" srcId="{BAC12A51-3EC1-4B93-BAF7-FBF8850F7D15}" destId="{9D428050-F60E-442D-BF2D-B883E597B971}" srcOrd="1" destOrd="0" presId="urn:microsoft.com/office/officeart/2005/8/layout/vList3"/>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673485B-EEB6-494A-A460-348FA1A09E01}"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183AC1D-12FA-4665-BC9F-62537A6FE762}">
      <dgm:prSet/>
      <dgm:spPr/>
      <dgm:t>
        <a:bodyPr/>
        <a:lstStyle/>
        <a:p>
          <a:r>
            <a:rPr lang="ro-RO" b="1" i="0" baseline="0" dirty="0"/>
            <a:t>Stargate</a:t>
          </a:r>
          <a:endParaRPr lang="en-US" dirty="0"/>
        </a:p>
      </dgm:t>
    </dgm:pt>
    <dgm:pt modelId="{381CE07D-DD67-4D06-ABFA-0344821D1A03}" type="parTrans" cxnId="{E5D23529-B795-4424-B18A-2487073BA1A6}">
      <dgm:prSet/>
      <dgm:spPr/>
      <dgm:t>
        <a:bodyPr/>
        <a:lstStyle/>
        <a:p>
          <a:endParaRPr lang="en-US"/>
        </a:p>
      </dgm:t>
    </dgm:pt>
    <dgm:pt modelId="{F6A55E66-DE05-4F80-A327-305AFF90F35A}" type="sibTrans" cxnId="{E5D23529-B795-4424-B18A-2487073BA1A6}">
      <dgm:prSet/>
      <dgm:spPr/>
      <dgm:t>
        <a:bodyPr/>
        <a:lstStyle/>
        <a:p>
          <a:endParaRPr lang="en-US"/>
        </a:p>
      </dgm:t>
    </dgm:pt>
    <dgm:pt modelId="{3FBAB5EB-61A9-456E-B8BA-E280544C6730}" type="pres">
      <dgm:prSet presAssocID="{2673485B-EEB6-494A-A460-348FA1A09E01}" presName="linearFlow" presStyleCnt="0">
        <dgm:presLayoutVars>
          <dgm:dir/>
          <dgm:resizeHandles val="exact"/>
        </dgm:presLayoutVars>
      </dgm:prSet>
      <dgm:spPr/>
    </dgm:pt>
    <dgm:pt modelId="{9DCDEC31-49E5-43FF-903A-375D1BD365D1}" type="pres">
      <dgm:prSet presAssocID="{F183AC1D-12FA-4665-BC9F-62537A6FE762}" presName="composite" presStyleCnt="0"/>
      <dgm:spPr/>
    </dgm:pt>
    <dgm:pt modelId="{69FA883C-52C4-429A-8055-5E8480F3F95C}" type="pres">
      <dgm:prSet presAssocID="{F183AC1D-12FA-4665-BC9F-62537A6FE762}"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4BBDD05-DBD8-48D7-91B6-9F71B945EBA3}" type="pres">
      <dgm:prSet presAssocID="{F183AC1D-12FA-4665-BC9F-62537A6FE762}" presName="txShp" presStyleLbl="node1" presStyleIdx="0" presStyleCnt="1">
        <dgm:presLayoutVars>
          <dgm:bulletEnabled val="1"/>
        </dgm:presLayoutVars>
      </dgm:prSet>
      <dgm:spPr/>
    </dgm:pt>
  </dgm:ptLst>
  <dgm:cxnLst>
    <dgm:cxn modelId="{E5D23529-B795-4424-B18A-2487073BA1A6}" srcId="{2673485B-EEB6-494A-A460-348FA1A09E01}" destId="{F183AC1D-12FA-4665-BC9F-62537A6FE762}" srcOrd="0" destOrd="0" parTransId="{381CE07D-DD67-4D06-ABFA-0344821D1A03}" sibTransId="{F6A55E66-DE05-4F80-A327-305AFF90F35A}"/>
    <dgm:cxn modelId="{944BC46D-CEFA-4277-B453-DE7BDF225159}" type="presOf" srcId="{F183AC1D-12FA-4665-BC9F-62537A6FE762}" destId="{04BBDD05-DBD8-48D7-91B6-9F71B945EBA3}" srcOrd="0" destOrd="0" presId="urn:microsoft.com/office/officeart/2005/8/layout/vList3"/>
    <dgm:cxn modelId="{EB9DA9DD-9A8A-4879-9B3D-D1A4E33BB8CF}" type="presOf" srcId="{2673485B-EEB6-494A-A460-348FA1A09E01}" destId="{3FBAB5EB-61A9-456E-B8BA-E280544C6730}" srcOrd="0" destOrd="0" presId="urn:microsoft.com/office/officeart/2005/8/layout/vList3"/>
    <dgm:cxn modelId="{86A43F2E-E55C-4602-BC63-4EE1C738A8B6}" type="presParOf" srcId="{3FBAB5EB-61A9-456E-B8BA-E280544C6730}" destId="{9DCDEC31-49E5-43FF-903A-375D1BD365D1}" srcOrd="0" destOrd="0" presId="urn:microsoft.com/office/officeart/2005/8/layout/vList3"/>
    <dgm:cxn modelId="{FE8832FA-711E-469E-A94B-25A52CF0C3E2}" type="presParOf" srcId="{9DCDEC31-49E5-43FF-903A-375D1BD365D1}" destId="{69FA883C-52C4-429A-8055-5E8480F3F95C}" srcOrd="0" destOrd="0" presId="urn:microsoft.com/office/officeart/2005/8/layout/vList3"/>
    <dgm:cxn modelId="{D292CF95-1CF1-4E3B-B8EF-3E5DF5CF5D49}" type="presParOf" srcId="{9DCDEC31-49E5-43FF-903A-375D1BD365D1}" destId="{04BBDD05-DBD8-48D7-91B6-9F71B945EBA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B18C01-76B2-483D-91F1-DB61A124A3C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E56F8C66-08F1-4B47-801D-3B355BBB5F50}">
      <dgm:prSet/>
      <dgm:spPr/>
      <dgm:t>
        <a:bodyPr/>
        <a:lstStyle/>
        <a:p>
          <a:r>
            <a:rPr lang="ro-RO" b="1" dirty="0"/>
            <a:t>DOCTOR WHO</a:t>
          </a:r>
          <a:endParaRPr lang="en-US" dirty="0"/>
        </a:p>
      </dgm:t>
    </dgm:pt>
    <dgm:pt modelId="{AC742948-D7D8-4ECD-A9DE-FE6258CC011E}" type="parTrans" cxnId="{597771B3-2AFD-4E93-9ED6-DB06B77FC259}">
      <dgm:prSet/>
      <dgm:spPr/>
      <dgm:t>
        <a:bodyPr/>
        <a:lstStyle/>
        <a:p>
          <a:endParaRPr lang="en-US"/>
        </a:p>
      </dgm:t>
    </dgm:pt>
    <dgm:pt modelId="{81FA6ED0-6894-4CA8-9B79-5CD3CCEF51DC}" type="sibTrans" cxnId="{597771B3-2AFD-4E93-9ED6-DB06B77FC259}">
      <dgm:prSet/>
      <dgm:spPr/>
      <dgm:t>
        <a:bodyPr/>
        <a:lstStyle/>
        <a:p>
          <a:endParaRPr lang="en-US"/>
        </a:p>
      </dgm:t>
    </dgm:pt>
    <dgm:pt modelId="{9B914941-17C3-4C94-AA68-D44776838F5B}" type="pres">
      <dgm:prSet presAssocID="{8EB18C01-76B2-483D-91F1-DB61A124A3CB}" presName="linearFlow" presStyleCnt="0">
        <dgm:presLayoutVars>
          <dgm:dir/>
          <dgm:resizeHandles val="exact"/>
        </dgm:presLayoutVars>
      </dgm:prSet>
      <dgm:spPr/>
    </dgm:pt>
    <dgm:pt modelId="{98062013-55E6-48AA-A07D-58F1C59C39F5}" type="pres">
      <dgm:prSet presAssocID="{E56F8C66-08F1-4B47-801D-3B355BBB5F50}" presName="composite" presStyleCnt="0"/>
      <dgm:spPr/>
    </dgm:pt>
    <dgm:pt modelId="{0132515E-55CD-467C-BBB3-0BE38F291643}" type="pres">
      <dgm:prSet presAssocID="{E56F8C66-08F1-4B47-801D-3B355BBB5F50}"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D4549C46-ECAE-45EB-90B0-66959A71EF79}" type="pres">
      <dgm:prSet presAssocID="{E56F8C66-08F1-4B47-801D-3B355BBB5F50}" presName="txShp" presStyleLbl="node1" presStyleIdx="0" presStyleCnt="1">
        <dgm:presLayoutVars>
          <dgm:bulletEnabled val="1"/>
        </dgm:presLayoutVars>
      </dgm:prSet>
      <dgm:spPr/>
    </dgm:pt>
  </dgm:ptLst>
  <dgm:cxnLst>
    <dgm:cxn modelId="{EF869292-2C24-4D52-B2EF-7759CB12FCB3}" type="presOf" srcId="{E56F8C66-08F1-4B47-801D-3B355BBB5F50}" destId="{D4549C46-ECAE-45EB-90B0-66959A71EF79}" srcOrd="0" destOrd="0" presId="urn:microsoft.com/office/officeart/2005/8/layout/vList3"/>
    <dgm:cxn modelId="{8B798E96-9BE3-4980-844A-6CA2809F401A}" type="presOf" srcId="{8EB18C01-76B2-483D-91F1-DB61A124A3CB}" destId="{9B914941-17C3-4C94-AA68-D44776838F5B}" srcOrd="0" destOrd="0" presId="urn:microsoft.com/office/officeart/2005/8/layout/vList3"/>
    <dgm:cxn modelId="{597771B3-2AFD-4E93-9ED6-DB06B77FC259}" srcId="{8EB18C01-76B2-483D-91F1-DB61A124A3CB}" destId="{E56F8C66-08F1-4B47-801D-3B355BBB5F50}" srcOrd="0" destOrd="0" parTransId="{AC742948-D7D8-4ECD-A9DE-FE6258CC011E}" sibTransId="{81FA6ED0-6894-4CA8-9B79-5CD3CCEF51DC}"/>
    <dgm:cxn modelId="{8FEA5C27-E3B6-4864-8627-E2F0E1AAFDDC}" type="presParOf" srcId="{9B914941-17C3-4C94-AA68-D44776838F5B}" destId="{98062013-55E6-48AA-A07D-58F1C59C39F5}" srcOrd="0" destOrd="0" presId="urn:microsoft.com/office/officeart/2005/8/layout/vList3"/>
    <dgm:cxn modelId="{94EDAFF7-5F7D-4B19-9EA0-B378716C9017}" type="presParOf" srcId="{98062013-55E6-48AA-A07D-58F1C59C39F5}" destId="{0132515E-55CD-467C-BBB3-0BE38F291643}" srcOrd="0" destOrd="0" presId="urn:microsoft.com/office/officeart/2005/8/layout/vList3"/>
    <dgm:cxn modelId="{F7EAB9FE-4199-4A36-91B5-838F0D27EAC2}" type="presParOf" srcId="{98062013-55E6-48AA-A07D-58F1C59C39F5}" destId="{D4549C46-ECAE-45EB-90B0-66959A71EF79}"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4BB6699-6619-46E2-BB4C-ACF6A6835DA7}"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US"/>
        </a:p>
      </dgm:t>
    </dgm:pt>
    <dgm:pt modelId="{E009328B-CCAC-448B-A0BC-14D36537DEE6}">
      <dgm:prSet custT="1"/>
      <dgm:spPr/>
      <dgm:t>
        <a:bodyPr/>
        <a:lstStyle/>
        <a:p>
          <a:r>
            <a:rPr lang="ro-RO" sz="2000" b="1" dirty="0">
              <a:latin typeface="+mj-lt"/>
            </a:rPr>
            <a:t>Formula relativistă </a:t>
          </a:r>
          <a:endParaRPr lang="en-US" sz="2000" dirty="0">
            <a:latin typeface="+mj-lt"/>
          </a:endParaRPr>
        </a:p>
      </dgm:t>
    </dgm:pt>
    <dgm:pt modelId="{1AB9F437-18EE-463A-B2C7-E556EA44E531}" type="parTrans" cxnId="{1909AA42-F26D-4A36-88C7-B694F76A7DFA}">
      <dgm:prSet/>
      <dgm:spPr/>
      <dgm:t>
        <a:bodyPr/>
        <a:lstStyle/>
        <a:p>
          <a:endParaRPr lang="en-US"/>
        </a:p>
      </dgm:t>
    </dgm:pt>
    <dgm:pt modelId="{AFE49AB4-F1C5-4592-AD92-AB6F7A5FDEBB}" type="sibTrans" cxnId="{1909AA42-F26D-4A36-88C7-B694F76A7DFA}">
      <dgm:prSet/>
      <dgm:spPr/>
      <dgm:t>
        <a:bodyPr/>
        <a:lstStyle/>
        <a:p>
          <a:endParaRPr lang="en-US"/>
        </a:p>
      </dgm:t>
    </dgm:pt>
    <dgm:pt modelId="{2A9AF933-736A-4909-9920-4432BF882D48}">
      <dgm:prSet custT="1"/>
      <dgm:spPr/>
      <dgm:t>
        <a:bodyPr/>
        <a:lstStyle/>
        <a:p>
          <a:r>
            <a:rPr lang="ro-RO" sz="2000" b="1" dirty="0">
              <a:latin typeface="+mj-lt"/>
            </a:rPr>
            <a:t>a spațiu-timpului - Einstein</a:t>
          </a:r>
          <a:endParaRPr lang="en-US" sz="2000" dirty="0">
            <a:latin typeface="+mj-lt"/>
          </a:endParaRPr>
        </a:p>
      </dgm:t>
    </dgm:pt>
    <dgm:pt modelId="{6A782434-9676-4926-A800-10BAE0DE1685}" type="parTrans" cxnId="{961FFC6D-165B-4A55-AF5B-768A7223E439}">
      <dgm:prSet/>
      <dgm:spPr/>
      <dgm:t>
        <a:bodyPr/>
        <a:lstStyle/>
        <a:p>
          <a:endParaRPr lang="en-US"/>
        </a:p>
      </dgm:t>
    </dgm:pt>
    <dgm:pt modelId="{0E88CB4F-CD7E-45C0-972C-40E3B1CFD290}" type="sibTrans" cxnId="{961FFC6D-165B-4A55-AF5B-768A7223E439}">
      <dgm:prSet/>
      <dgm:spPr/>
      <dgm:t>
        <a:bodyPr/>
        <a:lstStyle/>
        <a:p>
          <a:endParaRPr lang="en-US"/>
        </a:p>
      </dgm:t>
    </dgm:pt>
    <dgm:pt modelId="{BFA41BF0-F75B-4894-BA98-B2A4A89006B5}" type="pres">
      <dgm:prSet presAssocID="{94BB6699-6619-46E2-BB4C-ACF6A6835DA7}" presName="Name0" presStyleCnt="0">
        <dgm:presLayoutVars>
          <dgm:chMax val="7"/>
          <dgm:dir/>
          <dgm:animLvl val="lvl"/>
          <dgm:resizeHandles val="exact"/>
        </dgm:presLayoutVars>
      </dgm:prSet>
      <dgm:spPr/>
    </dgm:pt>
    <dgm:pt modelId="{794C9DE0-E3A5-477F-9653-15F7A2FDBE0D}" type="pres">
      <dgm:prSet presAssocID="{E009328B-CCAC-448B-A0BC-14D36537DEE6}" presName="circle1" presStyleLbl="node1" presStyleIdx="0" presStyleCnt="2"/>
      <dgm:spPr/>
    </dgm:pt>
    <dgm:pt modelId="{095DE47D-CD68-462E-BF4B-2419E2AB523A}" type="pres">
      <dgm:prSet presAssocID="{E009328B-CCAC-448B-A0BC-14D36537DEE6}" presName="space" presStyleCnt="0"/>
      <dgm:spPr/>
    </dgm:pt>
    <dgm:pt modelId="{8558FCA0-E24C-41E2-97D5-957AC864FC13}" type="pres">
      <dgm:prSet presAssocID="{E009328B-CCAC-448B-A0BC-14D36537DEE6}" presName="rect1" presStyleLbl="alignAcc1" presStyleIdx="0" presStyleCnt="2"/>
      <dgm:spPr/>
    </dgm:pt>
    <dgm:pt modelId="{51D3BB78-284E-419A-B12C-849BF9FA7AF9}" type="pres">
      <dgm:prSet presAssocID="{2A9AF933-736A-4909-9920-4432BF882D48}" presName="vertSpace2" presStyleLbl="node1" presStyleIdx="0" presStyleCnt="2"/>
      <dgm:spPr/>
    </dgm:pt>
    <dgm:pt modelId="{CE9B8A7C-18BC-4742-B4EC-C0E1A51C4F03}" type="pres">
      <dgm:prSet presAssocID="{2A9AF933-736A-4909-9920-4432BF882D48}" presName="circle2" presStyleLbl="node1" presStyleIdx="1" presStyleCnt="2"/>
      <dgm:spPr/>
    </dgm:pt>
    <dgm:pt modelId="{0C2852F7-85B6-47AC-B85F-84400F515A5D}" type="pres">
      <dgm:prSet presAssocID="{2A9AF933-736A-4909-9920-4432BF882D48}" presName="rect2" presStyleLbl="alignAcc1" presStyleIdx="1" presStyleCnt="2"/>
      <dgm:spPr/>
    </dgm:pt>
    <dgm:pt modelId="{B18A9E80-7523-4B20-A8BB-68C1389DE637}" type="pres">
      <dgm:prSet presAssocID="{E009328B-CCAC-448B-A0BC-14D36537DEE6}" presName="rect1ParTxNoCh" presStyleLbl="alignAcc1" presStyleIdx="1" presStyleCnt="2">
        <dgm:presLayoutVars>
          <dgm:chMax val="1"/>
          <dgm:bulletEnabled val="1"/>
        </dgm:presLayoutVars>
      </dgm:prSet>
      <dgm:spPr/>
    </dgm:pt>
    <dgm:pt modelId="{D691A003-9A41-463B-B77A-D83795B04C9C}" type="pres">
      <dgm:prSet presAssocID="{2A9AF933-736A-4909-9920-4432BF882D48}" presName="rect2ParTxNoCh" presStyleLbl="alignAcc1" presStyleIdx="1" presStyleCnt="2">
        <dgm:presLayoutVars>
          <dgm:chMax val="1"/>
          <dgm:bulletEnabled val="1"/>
        </dgm:presLayoutVars>
      </dgm:prSet>
      <dgm:spPr/>
    </dgm:pt>
  </dgm:ptLst>
  <dgm:cxnLst>
    <dgm:cxn modelId="{CA99863C-5750-4300-A61A-F2E527E779AD}" type="presOf" srcId="{E009328B-CCAC-448B-A0BC-14D36537DEE6}" destId="{B18A9E80-7523-4B20-A8BB-68C1389DE637}" srcOrd="1" destOrd="0" presId="urn:microsoft.com/office/officeart/2005/8/layout/target3"/>
    <dgm:cxn modelId="{1909AA42-F26D-4A36-88C7-B694F76A7DFA}" srcId="{94BB6699-6619-46E2-BB4C-ACF6A6835DA7}" destId="{E009328B-CCAC-448B-A0BC-14D36537DEE6}" srcOrd="0" destOrd="0" parTransId="{1AB9F437-18EE-463A-B2C7-E556EA44E531}" sibTransId="{AFE49AB4-F1C5-4592-AD92-AB6F7A5FDEBB}"/>
    <dgm:cxn modelId="{961FFC6D-165B-4A55-AF5B-768A7223E439}" srcId="{94BB6699-6619-46E2-BB4C-ACF6A6835DA7}" destId="{2A9AF933-736A-4909-9920-4432BF882D48}" srcOrd="1" destOrd="0" parTransId="{6A782434-9676-4926-A800-10BAE0DE1685}" sibTransId="{0E88CB4F-CD7E-45C0-972C-40E3B1CFD290}"/>
    <dgm:cxn modelId="{EE5EB673-9ABD-42F9-9F69-0404108782C9}" type="presOf" srcId="{E009328B-CCAC-448B-A0BC-14D36537DEE6}" destId="{8558FCA0-E24C-41E2-97D5-957AC864FC13}" srcOrd="0" destOrd="0" presId="urn:microsoft.com/office/officeart/2005/8/layout/target3"/>
    <dgm:cxn modelId="{6E74599F-06E2-46F9-AD8D-EDCAED6D1EB6}" type="presOf" srcId="{94BB6699-6619-46E2-BB4C-ACF6A6835DA7}" destId="{BFA41BF0-F75B-4894-BA98-B2A4A89006B5}" srcOrd="0" destOrd="0" presId="urn:microsoft.com/office/officeart/2005/8/layout/target3"/>
    <dgm:cxn modelId="{0E7DA8DD-11F0-41F2-BD69-642FDF00251F}" type="presOf" srcId="{2A9AF933-736A-4909-9920-4432BF882D48}" destId="{0C2852F7-85B6-47AC-B85F-84400F515A5D}" srcOrd="0" destOrd="0" presId="urn:microsoft.com/office/officeart/2005/8/layout/target3"/>
    <dgm:cxn modelId="{59E461E6-4B38-4BD3-8A08-745AD07F60FD}" type="presOf" srcId="{2A9AF933-736A-4909-9920-4432BF882D48}" destId="{D691A003-9A41-463B-B77A-D83795B04C9C}" srcOrd="1" destOrd="0" presId="urn:microsoft.com/office/officeart/2005/8/layout/target3"/>
    <dgm:cxn modelId="{465FE344-67F4-477C-8221-F17A0D7A8843}" type="presParOf" srcId="{BFA41BF0-F75B-4894-BA98-B2A4A89006B5}" destId="{794C9DE0-E3A5-477F-9653-15F7A2FDBE0D}" srcOrd="0" destOrd="0" presId="urn:microsoft.com/office/officeart/2005/8/layout/target3"/>
    <dgm:cxn modelId="{63B00761-B87B-4F29-94DD-E9CA278A76A1}" type="presParOf" srcId="{BFA41BF0-F75B-4894-BA98-B2A4A89006B5}" destId="{095DE47D-CD68-462E-BF4B-2419E2AB523A}" srcOrd="1" destOrd="0" presId="urn:microsoft.com/office/officeart/2005/8/layout/target3"/>
    <dgm:cxn modelId="{D589DF4B-B236-4A21-89B6-6DFE6F8BAAFF}" type="presParOf" srcId="{BFA41BF0-F75B-4894-BA98-B2A4A89006B5}" destId="{8558FCA0-E24C-41E2-97D5-957AC864FC13}" srcOrd="2" destOrd="0" presId="urn:microsoft.com/office/officeart/2005/8/layout/target3"/>
    <dgm:cxn modelId="{0F6CBA0E-B6B1-40DB-90DF-434C8329318F}" type="presParOf" srcId="{BFA41BF0-F75B-4894-BA98-B2A4A89006B5}" destId="{51D3BB78-284E-419A-B12C-849BF9FA7AF9}" srcOrd="3" destOrd="0" presId="urn:microsoft.com/office/officeart/2005/8/layout/target3"/>
    <dgm:cxn modelId="{EFB5C9E9-DC12-4BFA-A191-F259730A64D8}" type="presParOf" srcId="{BFA41BF0-F75B-4894-BA98-B2A4A89006B5}" destId="{CE9B8A7C-18BC-4742-B4EC-C0E1A51C4F03}" srcOrd="4" destOrd="0" presId="urn:microsoft.com/office/officeart/2005/8/layout/target3"/>
    <dgm:cxn modelId="{7BABF66D-5B59-42CA-88B6-6628D3920695}" type="presParOf" srcId="{BFA41BF0-F75B-4894-BA98-B2A4A89006B5}" destId="{0C2852F7-85B6-47AC-B85F-84400F515A5D}" srcOrd="5" destOrd="0" presId="urn:microsoft.com/office/officeart/2005/8/layout/target3"/>
    <dgm:cxn modelId="{DE0419E4-53BC-40B5-8F29-DD25DA95FAF9}" type="presParOf" srcId="{BFA41BF0-F75B-4894-BA98-B2A4A89006B5}" destId="{B18A9E80-7523-4B20-A8BB-68C1389DE637}" srcOrd="6" destOrd="0" presId="urn:microsoft.com/office/officeart/2005/8/layout/target3"/>
    <dgm:cxn modelId="{0722E912-9110-49FE-B92E-CC377AA1127F}" type="presParOf" srcId="{BFA41BF0-F75B-4894-BA98-B2A4A89006B5}" destId="{D691A003-9A41-463B-B77A-D83795B04C9C}" srcOrd="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7346A21-2C12-47D5-87B5-FE894020930B}"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0820B7C9-F77D-4DF5-8DA7-71E076DEF547}">
      <dgm:prSet/>
      <dgm:spPr/>
      <dgm:t>
        <a:bodyPr/>
        <a:lstStyle/>
        <a:p>
          <a:r>
            <a:rPr lang="en-US" b="1" dirty="0"/>
            <a:t>MUL</a:t>
          </a:r>
          <a:r>
            <a:rPr lang="ro-RO" b="1" dirty="0"/>
            <a:t>ȚUMESC PENTRU ATENȚIE!</a:t>
          </a:r>
        </a:p>
        <a:p>
          <a:endParaRPr lang="ro-RO" b="1" dirty="0"/>
        </a:p>
      </dgm:t>
    </dgm:pt>
    <dgm:pt modelId="{59992F52-C812-4E75-B6A2-78BA210EF045}" type="parTrans" cxnId="{3BAAA72B-B656-4A76-ACAA-DB15528B7308}">
      <dgm:prSet/>
      <dgm:spPr/>
      <dgm:t>
        <a:bodyPr/>
        <a:lstStyle/>
        <a:p>
          <a:endParaRPr lang="en-US"/>
        </a:p>
      </dgm:t>
    </dgm:pt>
    <dgm:pt modelId="{435AE468-8ADE-4452-9F95-618713DE2292}" type="sibTrans" cxnId="{3BAAA72B-B656-4A76-ACAA-DB15528B7308}">
      <dgm:prSet/>
      <dgm:spPr/>
      <dgm:t>
        <a:bodyPr/>
        <a:lstStyle/>
        <a:p>
          <a:endParaRPr lang="en-US"/>
        </a:p>
      </dgm:t>
    </dgm:pt>
    <dgm:pt modelId="{1AEB68BC-EDD8-4C53-8206-96151E56DB73}" type="pres">
      <dgm:prSet presAssocID="{C7346A21-2C12-47D5-87B5-FE894020930B}" presName="Name0" presStyleCnt="0">
        <dgm:presLayoutVars>
          <dgm:chMax val="7"/>
          <dgm:dir/>
          <dgm:animLvl val="lvl"/>
          <dgm:resizeHandles val="exact"/>
        </dgm:presLayoutVars>
      </dgm:prSet>
      <dgm:spPr/>
    </dgm:pt>
    <dgm:pt modelId="{218DA583-8BB4-4E3D-AE04-0509E0D0FDE0}" type="pres">
      <dgm:prSet presAssocID="{0820B7C9-F77D-4DF5-8DA7-71E076DEF547}" presName="circle1" presStyleLbl="node1" presStyleIdx="0" presStyleCnt="1"/>
      <dgm:spPr/>
    </dgm:pt>
    <dgm:pt modelId="{7F42C556-655E-4564-9748-7F8725165808}" type="pres">
      <dgm:prSet presAssocID="{0820B7C9-F77D-4DF5-8DA7-71E076DEF547}" presName="space" presStyleCnt="0"/>
      <dgm:spPr/>
    </dgm:pt>
    <dgm:pt modelId="{FC27979A-82AD-428E-AD7E-1695681F5C7D}" type="pres">
      <dgm:prSet presAssocID="{0820B7C9-F77D-4DF5-8DA7-71E076DEF547}" presName="rect1" presStyleLbl="alignAcc1" presStyleIdx="0" presStyleCnt="1"/>
      <dgm:spPr/>
    </dgm:pt>
    <dgm:pt modelId="{3D72758D-0BD5-4D94-8890-9FF2E45ADAE8}" type="pres">
      <dgm:prSet presAssocID="{0820B7C9-F77D-4DF5-8DA7-71E076DEF547}" presName="rect1ParTxNoCh" presStyleLbl="alignAcc1" presStyleIdx="0" presStyleCnt="1">
        <dgm:presLayoutVars>
          <dgm:chMax val="1"/>
          <dgm:bulletEnabled val="1"/>
        </dgm:presLayoutVars>
      </dgm:prSet>
      <dgm:spPr/>
    </dgm:pt>
  </dgm:ptLst>
  <dgm:cxnLst>
    <dgm:cxn modelId="{4D6D571A-5392-4761-9FE1-DA942F825E40}" type="presOf" srcId="{C7346A21-2C12-47D5-87B5-FE894020930B}" destId="{1AEB68BC-EDD8-4C53-8206-96151E56DB73}" srcOrd="0" destOrd="0" presId="urn:microsoft.com/office/officeart/2005/8/layout/target3"/>
    <dgm:cxn modelId="{3BAAA72B-B656-4A76-ACAA-DB15528B7308}" srcId="{C7346A21-2C12-47D5-87B5-FE894020930B}" destId="{0820B7C9-F77D-4DF5-8DA7-71E076DEF547}" srcOrd="0" destOrd="0" parTransId="{59992F52-C812-4E75-B6A2-78BA210EF045}" sibTransId="{435AE468-8ADE-4452-9F95-618713DE2292}"/>
    <dgm:cxn modelId="{73B0FDE4-D104-40CF-9093-D543C789B88A}" type="presOf" srcId="{0820B7C9-F77D-4DF5-8DA7-71E076DEF547}" destId="{3D72758D-0BD5-4D94-8890-9FF2E45ADAE8}" srcOrd="1" destOrd="0" presId="urn:microsoft.com/office/officeart/2005/8/layout/target3"/>
    <dgm:cxn modelId="{BD7A8EF6-9855-402D-BF26-A72299AF1F33}" type="presOf" srcId="{0820B7C9-F77D-4DF5-8DA7-71E076DEF547}" destId="{FC27979A-82AD-428E-AD7E-1695681F5C7D}" srcOrd="0" destOrd="0" presId="urn:microsoft.com/office/officeart/2005/8/layout/target3"/>
    <dgm:cxn modelId="{2915A3B8-2CD1-4836-92E1-59D0B30CB7BD}" type="presParOf" srcId="{1AEB68BC-EDD8-4C53-8206-96151E56DB73}" destId="{218DA583-8BB4-4E3D-AE04-0509E0D0FDE0}" srcOrd="0" destOrd="0" presId="urn:microsoft.com/office/officeart/2005/8/layout/target3"/>
    <dgm:cxn modelId="{1EFE369D-401F-4DCF-9540-7AB7E424545C}" type="presParOf" srcId="{1AEB68BC-EDD8-4C53-8206-96151E56DB73}" destId="{7F42C556-655E-4564-9748-7F8725165808}" srcOrd="1" destOrd="0" presId="urn:microsoft.com/office/officeart/2005/8/layout/target3"/>
    <dgm:cxn modelId="{76A1C99D-1EA9-40BB-8415-8D19E0001E01}" type="presParOf" srcId="{1AEB68BC-EDD8-4C53-8206-96151E56DB73}" destId="{FC27979A-82AD-428E-AD7E-1695681F5C7D}" srcOrd="2" destOrd="0" presId="urn:microsoft.com/office/officeart/2005/8/layout/target3"/>
    <dgm:cxn modelId="{0E5C7060-8E57-4C13-83AE-10CA507B7160}" type="presParOf" srcId="{1AEB68BC-EDD8-4C53-8206-96151E56DB73}" destId="{3D72758D-0BD5-4D94-8890-9FF2E45ADAE8}"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C427933-782D-409E-872A-636DC9A1F94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B6072A9A-4EF0-4B0D-B107-27B6FCA0A74A}">
      <dgm:prSet custT="1"/>
      <dgm:spPr/>
      <dgm:t>
        <a:bodyPr/>
        <a:lstStyle/>
        <a:p>
          <a:r>
            <a:rPr lang="ro-RO" sz="1400" b="1" dirty="0"/>
            <a:t>SPER CĂ AU FOST INTERESANTE RECOMANDĂRILE  </a:t>
          </a:r>
          <a:endParaRPr lang="en-US" sz="1400" dirty="0"/>
        </a:p>
      </dgm:t>
    </dgm:pt>
    <dgm:pt modelId="{C1CBBDF4-5649-4AC9-B818-1FA979818061}" type="parTrans" cxnId="{212F4EAF-8F98-4545-B138-DF980F900B1F}">
      <dgm:prSet/>
      <dgm:spPr/>
      <dgm:t>
        <a:bodyPr/>
        <a:lstStyle/>
        <a:p>
          <a:endParaRPr lang="en-US"/>
        </a:p>
      </dgm:t>
    </dgm:pt>
    <dgm:pt modelId="{8FFC0C72-9CB6-4914-96FF-B5E8C8289275}" type="sibTrans" cxnId="{212F4EAF-8F98-4545-B138-DF980F900B1F}">
      <dgm:prSet/>
      <dgm:spPr/>
      <dgm:t>
        <a:bodyPr/>
        <a:lstStyle/>
        <a:p>
          <a:endParaRPr lang="en-US"/>
        </a:p>
      </dgm:t>
    </dgm:pt>
    <dgm:pt modelId="{6BE62D82-D680-4C15-AA23-9035E4211704}" type="pres">
      <dgm:prSet presAssocID="{3C427933-782D-409E-872A-636DC9A1F940}" presName="linearFlow" presStyleCnt="0">
        <dgm:presLayoutVars>
          <dgm:dir/>
          <dgm:resizeHandles val="exact"/>
        </dgm:presLayoutVars>
      </dgm:prSet>
      <dgm:spPr/>
    </dgm:pt>
    <dgm:pt modelId="{3C27AAFC-14F8-4546-843A-D39BF69C3728}" type="pres">
      <dgm:prSet presAssocID="{B6072A9A-4EF0-4B0D-B107-27B6FCA0A74A}" presName="composite" presStyleCnt="0"/>
      <dgm:spPr/>
    </dgm:pt>
    <dgm:pt modelId="{2D0A33F4-AF81-41F8-933F-2F8C2D6DF425}" type="pres">
      <dgm:prSet presAssocID="{B6072A9A-4EF0-4B0D-B107-27B6FCA0A74A}" presName="imgShp" presStyleLbl="fgImgPlace1" presStyleIdx="0" presStyleCnt="1" custScaleX="75306" custScaleY="79120"/>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C0015611-170D-4D52-A1B5-8161918042FB}" type="pres">
      <dgm:prSet presAssocID="{B6072A9A-4EF0-4B0D-B107-27B6FCA0A74A}" presName="txShp" presStyleLbl="node1" presStyleIdx="0" presStyleCnt="1" custLinFactNeighborX="14862" custLinFactNeighborY="-3819">
        <dgm:presLayoutVars>
          <dgm:bulletEnabled val="1"/>
        </dgm:presLayoutVars>
      </dgm:prSet>
      <dgm:spPr/>
    </dgm:pt>
  </dgm:ptLst>
  <dgm:cxnLst>
    <dgm:cxn modelId="{C05FB44E-0234-42BB-A5E6-B86D3360F294}" type="presOf" srcId="{3C427933-782D-409E-872A-636DC9A1F940}" destId="{6BE62D82-D680-4C15-AA23-9035E4211704}" srcOrd="0" destOrd="0" presId="urn:microsoft.com/office/officeart/2005/8/layout/vList3"/>
    <dgm:cxn modelId="{212F4EAF-8F98-4545-B138-DF980F900B1F}" srcId="{3C427933-782D-409E-872A-636DC9A1F940}" destId="{B6072A9A-4EF0-4B0D-B107-27B6FCA0A74A}" srcOrd="0" destOrd="0" parTransId="{C1CBBDF4-5649-4AC9-B818-1FA979818061}" sibTransId="{8FFC0C72-9CB6-4914-96FF-B5E8C8289275}"/>
    <dgm:cxn modelId="{85E8EBDD-4D04-45B1-B56B-BE98DA3E286F}" type="presOf" srcId="{B6072A9A-4EF0-4B0D-B107-27B6FCA0A74A}" destId="{C0015611-170D-4D52-A1B5-8161918042FB}" srcOrd="0" destOrd="0" presId="urn:microsoft.com/office/officeart/2005/8/layout/vList3"/>
    <dgm:cxn modelId="{D5B1B8B7-6B31-4641-84D3-34637E35CAF9}" type="presParOf" srcId="{6BE62D82-D680-4C15-AA23-9035E4211704}" destId="{3C27AAFC-14F8-4546-843A-D39BF69C3728}" srcOrd="0" destOrd="0" presId="urn:microsoft.com/office/officeart/2005/8/layout/vList3"/>
    <dgm:cxn modelId="{897AB211-307B-4F79-8259-F4232BD96848}" type="presParOf" srcId="{3C27AAFC-14F8-4546-843A-D39BF69C3728}" destId="{2D0A33F4-AF81-41F8-933F-2F8C2D6DF425}" srcOrd="0" destOrd="0" presId="urn:microsoft.com/office/officeart/2005/8/layout/vList3"/>
    <dgm:cxn modelId="{41C8EF91-F580-4C01-B57C-5E55F06DDBC6}" type="presParOf" srcId="{3C27AAFC-14F8-4546-843A-D39BF69C3728}" destId="{C0015611-170D-4D52-A1B5-8161918042FB}"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A66AC8-D513-435B-BBEE-C565D0DD438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2F6EAF4-1CF1-4786-B1C6-C9B288FCA85B}">
      <dgm:prSet/>
      <dgm:spPr/>
      <dgm:t>
        <a:bodyPr/>
        <a:lstStyle/>
        <a:p>
          <a:pPr algn="ctr"/>
          <a:r>
            <a:rPr lang="ro-RO" b="1" dirty="0"/>
            <a:t>Edric – Navigator al Ghildei Spațiale</a:t>
          </a:r>
          <a:endParaRPr lang="en-US" dirty="0"/>
        </a:p>
      </dgm:t>
    </dgm:pt>
    <dgm:pt modelId="{CB106997-C3DC-45F8-B51F-6812D03D71C3}" type="parTrans" cxnId="{AC19FB56-AD6A-41A8-AFE9-D866F5A485E0}">
      <dgm:prSet/>
      <dgm:spPr/>
      <dgm:t>
        <a:bodyPr/>
        <a:lstStyle/>
        <a:p>
          <a:endParaRPr lang="en-US"/>
        </a:p>
      </dgm:t>
    </dgm:pt>
    <dgm:pt modelId="{4CDFCF30-F778-401A-9C03-D53DC58458DD}" type="sibTrans" cxnId="{AC19FB56-AD6A-41A8-AFE9-D866F5A485E0}">
      <dgm:prSet/>
      <dgm:spPr/>
      <dgm:t>
        <a:bodyPr/>
        <a:lstStyle/>
        <a:p>
          <a:endParaRPr lang="en-US"/>
        </a:p>
      </dgm:t>
    </dgm:pt>
    <dgm:pt modelId="{B07FD2FA-28EC-4FFA-BB05-B4127C9751EE}" type="pres">
      <dgm:prSet presAssocID="{43A66AC8-D513-435B-BBEE-C565D0DD4386}" presName="vert0" presStyleCnt="0">
        <dgm:presLayoutVars>
          <dgm:dir/>
          <dgm:animOne val="branch"/>
          <dgm:animLvl val="lvl"/>
        </dgm:presLayoutVars>
      </dgm:prSet>
      <dgm:spPr/>
    </dgm:pt>
    <dgm:pt modelId="{FF89F3A6-0F9A-4C61-8C85-08499FEA2490}" type="pres">
      <dgm:prSet presAssocID="{D2F6EAF4-1CF1-4786-B1C6-C9B288FCA85B}" presName="thickLine" presStyleLbl="alignNode1" presStyleIdx="0" presStyleCnt="1"/>
      <dgm:spPr/>
    </dgm:pt>
    <dgm:pt modelId="{CC845287-EA95-4F2A-96AC-A504C0D83099}" type="pres">
      <dgm:prSet presAssocID="{D2F6EAF4-1CF1-4786-B1C6-C9B288FCA85B}" presName="horz1" presStyleCnt="0"/>
      <dgm:spPr/>
    </dgm:pt>
    <dgm:pt modelId="{1F80F299-3BE4-4909-A8B6-0D4FC34093D4}" type="pres">
      <dgm:prSet presAssocID="{D2F6EAF4-1CF1-4786-B1C6-C9B288FCA85B}" presName="tx1" presStyleLbl="revTx" presStyleIdx="0" presStyleCnt="1"/>
      <dgm:spPr/>
    </dgm:pt>
    <dgm:pt modelId="{CFA8254B-CEB9-4A96-8DB5-740BC794DE63}" type="pres">
      <dgm:prSet presAssocID="{D2F6EAF4-1CF1-4786-B1C6-C9B288FCA85B}" presName="vert1" presStyleCnt="0"/>
      <dgm:spPr/>
    </dgm:pt>
  </dgm:ptLst>
  <dgm:cxnLst>
    <dgm:cxn modelId="{AC19FB56-AD6A-41A8-AFE9-D866F5A485E0}" srcId="{43A66AC8-D513-435B-BBEE-C565D0DD4386}" destId="{D2F6EAF4-1CF1-4786-B1C6-C9B288FCA85B}" srcOrd="0" destOrd="0" parTransId="{CB106997-C3DC-45F8-B51F-6812D03D71C3}" sibTransId="{4CDFCF30-F778-401A-9C03-D53DC58458DD}"/>
    <dgm:cxn modelId="{A84FC68E-8A75-4057-A18C-39B125D32260}" type="presOf" srcId="{D2F6EAF4-1CF1-4786-B1C6-C9B288FCA85B}" destId="{1F80F299-3BE4-4909-A8B6-0D4FC34093D4}" srcOrd="0" destOrd="0" presId="urn:microsoft.com/office/officeart/2008/layout/LinedList"/>
    <dgm:cxn modelId="{C4CEF2E2-B1C6-428C-BBCC-4E0376BE0EAB}" type="presOf" srcId="{43A66AC8-D513-435B-BBEE-C565D0DD4386}" destId="{B07FD2FA-28EC-4FFA-BB05-B4127C9751EE}" srcOrd="0" destOrd="0" presId="urn:microsoft.com/office/officeart/2008/layout/LinedList"/>
    <dgm:cxn modelId="{87169007-405D-46A1-AB4E-D7F3F99BFD81}" type="presParOf" srcId="{B07FD2FA-28EC-4FFA-BB05-B4127C9751EE}" destId="{FF89F3A6-0F9A-4C61-8C85-08499FEA2490}" srcOrd="0" destOrd="0" presId="urn:microsoft.com/office/officeart/2008/layout/LinedList"/>
    <dgm:cxn modelId="{9149C67F-993B-44A2-8394-B29796256BB9}" type="presParOf" srcId="{B07FD2FA-28EC-4FFA-BB05-B4127C9751EE}" destId="{CC845287-EA95-4F2A-96AC-A504C0D83099}" srcOrd="1" destOrd="0" presId="urn:microsoft.com/office/officeart/2008/layout/LinedList"/>
    <dgm:cxn modelId="{43701E19-4B4A-4579-83CB-A04B14772741}" type="presParOf" srcId="{CC845287-EA95-4F2A-96AC-A504C0D83099}" destId="{1F80F299-3BE4-4909-A8B6-0D4FC34093D4}" srcOrd="0" destOrd="0" presId="urn:microsoft.com/office/officeart/2008/layout/LinedList"/>
    <dgm:cxn modelId="{060B4E4B-CC1B-4D9A-8BE3-918DC40EB9E5}" type="presParOf" srcId="{CC845287-EA95-4F2A-96AC-A504C0D83099}" destId="{CFA8254B-CEB9-4A96-8DB5-740BC794DE6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31D99E-E9FF-4936-9C7F-FD9C0EBD7E83}"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21A6BC4-41A2-4C2E-86D9-519D4204C5BB}">
      <dgm:prSet custT="1"/>
      <dgm:spPr/>
      <dgm:t>
        <a:bodyPr/>
        <a:lstStyle/>
        <a:p>
          <a:pPr algn="ctr"/>
          <a:r>
            <a:rPr lang="ro-RO" sz="4800" b="1" dirty="0">
              <a:latin typeface="+mj-lt"/>
            </a:rPr>
            <a:t>Frank Herbert</a:t>
          </a:r>
          <a:endParaRPr lang="en-US" sz="4800" b="1" dirty="0">
            <a:latin typeface="+mj-lt"/>
          </a:endParaRPr>
        </a:p>
      </dgm:t>
    </dgm:pt>
    <dgm:pt modelId="{AEB7D2FA-11C5-4D01-BCCD-BD18A62B630D}" type="parTrans" cxnId="{CD86C0E3-8464-4264-811A-C1800451D376}">
      <dgm:prSet/>
      <dgm:spPr/>
      <dgm:t>
        <a:bodyPr/>
        <a:lstStyle/>
        <a:p>
          <a:endParaRPr lang="en-US"/>
        </a:p>
      </dgm:t>
    </dgm:pt>
    <dgm:pt modelId="{71DDBD86-ADFC-4CF7-BDD6-CD85942AA371}" type="sibTrans" cxnId="{CD86C0E3-8464-4264-811A-C1800451D376}">
      <dgm:prSet/>
      <dgm:spPr/>
      <dgm:t>
        <a:bodyPr/>
        <a:lstStyle/>
        <a:p>
          <a:endParaRPr lang="en-US"/>
        </a:p>
      </dgm:t>
    </dgm:pt>
    <dgm:pt modelId="{51CD0D8B-35D6-41B1-B93A-0E6DEF4ADD14}" type="pres">
      <dgm:prSet presAssocID="{3331D99E-E9FF-4936-9C7F-FD9C0EBD7E83}" presName="Name0" presStyleCnt="0">
        <dgm:presLayoutVars>
          <dgm:dir/>
          <dgm:resizeHandles val="exact"/>
        </dgm:presLayoutVars>
      </dgm:prSet>
      <dgm:spPr/>
    </dgm:pt>
    <dgm:pt modelId="{D7BE585B-DED2-4558-96BC-923BCBA2E75E}" type="pres">
      <dgm:prSet presAssocID="{B21A6BC4-41A2-4C2E-86D9-519D4204C5BB}" presName="composite" presStyleCnt="0"/>
      <dgm:spPr/>
    </dgm:pt>
    <dgm:pt modelId="{D9E30B04-AE20-4A4B-9890-C9BF54CF07FF}" type="pres">
      <dgm:prSet presAssocID="{B21A6BC4-41A2-4C2E-86D9-519D4204C5BB}" presName="rect1" presStyleLbl="trAlignAcc1" presStyleIdx="0" presStyleCnt="1">
        <dgm:presLayoutVars>
          <dgm:bulletEnabled val="1"/>
        </dgm:presLayoutVars>
      </dgm:prSet>
      <dgm:spPr/>
    </dgm:pt>
    <dgm:pt modelId="{093524B4-D80A-4895-8B62-A4464CE299EE}" type="pres">
      <dgm:prSet presAssocID="{B21A6BC4-41A2-4C2E-86D9-519D4204C5BB}" presName="rect2" presStyleLbl="fgImgPlace1" presStyleIdx="0" presStyleCnt="1" custScaleX="152692" custScaleY="124336" custLinFactNeighborX="-1359" custLinFactNeighborY="14028"/>
      <dgm:spPr>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dgm:spPr>
    </dgm:pt>
  </dgm:ptLst>
  <dgm:cxnLst>
    <dgm:cxn modelId="{8C2BC287-59A6-4EAB-AC8B-4F105689D8E6}" type="presOf" srcId="{3331D99E-E9FF-4936-9C7F-FD9C0EBD7E83}" destId="{51CD0D8B-35D6-41B1-B93A-0E6DEF4ADD14}" srcOrd="0" destOrd="0" presId="urn:microsoft.com/office/officeart/2008/layout/PictureStrips"/>
    <dgm:cxn modelId="{CE50B3A8-0C20-437B-946E-5C05B545AC16}" type="presOf" srcId="{B21A6BC4-41A2-4C2E-86D9-519D4204C5BB}" destId="{D9E30B04-AE20-4A4B-9890-C9BF54CF07FF}" srcOrd="0" destOrd="0" presId="urn:microsoft.com/office/officeart/2008/layout/PictureStrips"/>
    <dgm:cxn modelId="{CD86C0E3-8464-4264-811A-C1800451D376}" srcId="{3331D99E-E9FF-4936-9C7F-FD9C0EBD7E83}" destId="{B21A6BC4-41A2-4C2E-86D9-519D4204C5BB}" srcOrd="0" destOrd="0" parTransId="{AEB7D2FA-11C5-4D01-BCCD-BD18A62B630D}" sibTransId="{71DDBD86-ADFC-4CF7-BDD6-CD85942AA371}"/>
    <dgm:cxn modelId="{9F82715D-7472-4D13-B068-B18D54D857D6}" type="presParOf" srcId="{51CD0D8B-35D6-41B1-B93A-0E6DEF4ADD14}" destId="{D7BE585B-DED2-4558-96BC-923BCBA2E75E}" srcOrd="0" destOrd="0" presId="urn:microsoft.com/office/officeart/2008/layout/PictureStrips"/>
    <dgm:cxn modelId="{459268E6-3E5B-4FE3-9B0C-FB5ADAC316A1}" type="presParOf" srcId="{D7BE585B-DED2-4558-96BC-923BCBA2E75E}" destId="{D9E30B04-AE20-4A4B-9890-C9BF54CF07FF}" srcOrd="0" destOrd="0" presId="urn:microsoft.com/office/officeart/2008/layout/PictureStrips"/>
    <dgm:cxn modelId="{769D359C-120E-48BA-B443-A3BF5129C53D}" type="presParOf" srcId="{D7BE585B-DED2-4558-96BC-923BCBA2E75E}" destId="{093524B4-D80A-4895-8B62-A4464CE299EE}" srcOrd="1" destOrd="0" presId="urn:microsoft.com/office/officeart/2008/layout/PictureStrip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AFC321-3423-4F70-9D54-A174144E650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3BAB2FA6-961E-4EEB-9E73-D77453B03FE7}">
      <dgm:prSet/>
      <dgm:spPr/>
      <dgm:t>
        <a:bodyPr/>
        <a:lstStyle/>
        <a:p>
          <a:r>
            <a:rPr lang="ro-RO" b="1" dirty="0">
              <a:latin typeface="+mj-lt"/>
            </a:rPr>
            <a:t>PETER F. HAMILTON</a:t>
          </a:r>
          <a:endParaRPr lang="en-US" b="1" dirty="0">
            <a:latin typeface="+mj-lt"/>
          </a:endParaRPr>
        </a:p>
      </dgm:t>
    </dgm:pt>
    <dgm:pt modelId="{8EA92D19-C89C-459D-8A3C-B08C7696339F}" type="parTrans" cxnId="{48C6C9EF-9807-456C-A4B7-2EED21DA733A}">
      <dgm:prSet/>
      <dgm:spPr/>
      <dgm:t>
        <a:bodyPr/>
        <a:lstStyle/>
        <a:p>
          <a:endParaRPr lang="en-US"/>
        </a:p>
      </dgm:t>
    </dgm:pt>
    <dgm:pt modelId="{7BF95707-EA41-4056-B86E-AE35B89721AD}" type="sibTrans" cxnId="{48C6C9EF-9807-456C-A4B7-2EED21DA733A}">
      <dgm:prSet/>
      <dgm:spPr/>
      <dgm:t>
        <a:bodyPr/>
        <a:lstStyle/>
        <a:p>
          <a:endParaRPr lang="en-US"/>
        </a:p>
      </dgm:t>
    </dgm:pt>
    <dgm:pt modelId="{AA42F2CF-EA8D-4810-8531-A84184C43EA3}" type="pres">
      <dgm:prSet presAssocID="{33AFC321-3423-4F70-9D54-A174144E650A}" presName="linearFlow" presStyleCnt="0">
        <dgm:presLayoutVars>
          <dgm:dir/>
          <dgm:resizeHandles val="exact"/>
        </dgm:presLayoutVars>
      </dgm:prSet>
      <dgm:spPr/>
    </dgm:pt>
    <dgm:pt modelId="{47CD6BFC-5C93-4111-B4AE-8C8F1C81219B}" type="pres">
      <dgm:prSet presAssocID="{3BAB2FA6-961E-4EEB-9E73-D77453B03FE7}" presName="composite" presStyleCnt="0"/>
      <dgm:spPr/>
    </dgm:pt>
    <dgm:pt modelId="{B2BD949D-CCBE-483F-9C38-0FA2EF0C4869}" type="pres">
      <dgm:prSet presAssocID="{3BAB2FA6-961E-4EEB-9E73-D77453B03FE7}"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dgm:spPr>
    </dgm:pt>
    <dgm:pt modelId="{AD58D4B2-E2F5-40CD-B569-6A82F19B2937}" type="pres">
      <dgm:prSet presAssocID="{3BAB2FA6-961E-4EEB-9E73-D77453B03FE7}" presName="txShp" presStyleLbl="node1" presStyleIdx="0" presStyleCnt="1">
        <dgm:presLayoutVars>
          <dgm:bulletEnabled val="1"/>
        </dgm:presLayoutVars>
      </dgm:prSet>
      <dgm:spPr/>
    </dgm:pt>
  </dgm:ptLst>
  <dgm:cxnLst>
    <dgm:cxn modelId="{B68DD776-8A83-4188-827E-EF78F81D7861}" type="presOf" srcId="{33AFC321-3423-4F70-9D54-A174144E650A}" destId="{AA42F2CF-EA8D-4810-8531-A84184C43EA3}" srcOrd="0" destOrd="0" presId="urn:microsoft.com/office/officeart/2005/8/layout/vList3"/>
    <dgm:cxn modelId="{767B0D8C-2996-4DD5-A6BE-5F48B125D6C2}" type="presOf" srcId="{3BAB2FA6-961E-4EEB-9E73-D77453B03FE7}" destId="{AD58D4B2-E2F5-40CD-B569-6A82F19B2937}" srcOrd="0" destOrd="0" presId="urn:microsoft.com/office/officeart/2005/8/layout/vList3"/>
    <dgm:cxn modelId="{48C6C9EF-9807-456C-A4B7-2EED21DA733A}" srcId="{33AFC321-3423-4F70-9D54-A174144E650A}" destId="{3BAB2FA6-961E-4EEB-9E73-D77453B03FE7}" srcOrd="0" destOrd="0" parTransId="{8EA92D19-C89C-459D-8A3C-B08C7696339F}" sibTransId="{7BF95707-EA41-4056-B86E-AE35B89721AD}"/>
    <dgm:cxn modelId="{1D54F3BA-E98E-4F54-A2E1-3653D101DD6F}" type="presParOf" srcId="{AA42F2CF-EA8D-4810-8531-A84184C43EA3}" destId="{47CD6BFC-5C93-4111-B4AE-8C8F1C81219B}" srcOrd="0" destOrd="0" presId="urn:microsoft.com/office/officeart/2005/8/layout/vList3"/>
    <dgm:cxn modelId="{76FE47FF-5BDA-4F8D-8BB1-AFE4B9CF6843}" type="presParOf" srcId="{47CD6BFC-5C93-4111-B4AE-8C8F1C81219B}" destId="{B2BD949D-CCBE-483F-9C38-0FA2EF0C4869}" srcOrd="0" destOrd="0" presId="urn:microsoft.com/office/officeart/2005/8/layout/vList3"/>
    <dgm:cxn modelId="{396E0C8D-2216-408F-B980-B5AF089A3D8B}" type="presParOf" srcId="{47CD6BFC-5C93-4111-B4AE-8C8F1C81219B}" destId="{AD58D4B2-E2F5-40CD-B569-6A82F19B2937}"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BA8F15-005D-4627-93C4-F7B36064C95C}"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D2820A64-6815-4A76-9F67-031A988F5A95}">
      <dgm:prSet/>
      <dgm:spPr/>
      <dgm:t>
        <a:bodyPr/>
        <a:lstStyle/>
        <a:p>
          <a:r>
            <a:rPr lang="ro-RO" b="1" dirty="0"/>
            <a:t>Robert C. Wilson</a:t>
          </a:r>
          <a:endParaRPr lang="en-US" dirty="0"/>
        </a:p>
      </dgm:t>
    </dgm:pt>
    <dgm:pt modelId="{E03E3348-6D33-464B-B337-51D0A3FB014E}" type="parTrans" cxnId="{17BED4A3-6989-4EE8-AD18-AE3753D963AA}">
      <dgm:prSet/>
      <dgm:spPr/>
      <dgm:t>
        <a:bodyPr/>
        <a:lstStyle/>
        <a:p>
          <a:endParaRPr lang="en-US"/>
        </a:p>
      </dgm:t>
    </dgm:pt>
    <dgm:pt modelId="{DF9CABD3-9406-4E8A-A3EE-57AF73E449B0}" type="sibTrans" cxnId="{17BED4A3-6989-4EE8-AD18-AE3753D963AA}">
      <dgm:prSet/>
      <dgm:spPr/>
      <dgm:t>
        <a:bodyPr/>
        <a:lstStyle/>
        <a:p>
          <a:endParaRPr lang="en-US"/>
        </a:p>
      </dgm:t>
    </dgm:pt>
    <dgm:pt modelId="{AF56A62B-6509-4F2B-9442-5A286F71CB5C}" type="pres">
      <dgm:prSet presAssocID="{4FBA8F15-005D-4627-93C4-F7B36064C95C}" presName="linearFlow" presStyleCnt="0">
        <dgm:presLayoutVars>
          <dgm:dir/>
          <dgm:resizeHandles val="exact"/>
        </dgm:presLayoutVars>
      </dgm:prSet>
      <dgm:spPr/>
    </dgm:pt>
    <dgm:pt modelId="{857EC76E-0FFC-459A-9D86-783A97124128}" type="pres">
      <dgm:prSet presAssocID="{D2820A64-6815-4A76-9F67-031A988F5A95}" presName="composite" presStyleCnt="0"/>
      <dgm:spPr/>
    </dgm:pt>
    <dgm:pt modelId="{1E032F81-828A-48EA-9749-87FDC95F1174}" type="pres">
      <dgm:prSet presAssocID="{D2820A64-6815-4A76-9F67-031A988F5A95}" presName="imgShp" presStyleLbl="fgImgPlace1" presStyleIdx="0" presStyleCnt="1" custLinFactNeighborX="-13600" custLinFactNeighborY="-27440"/>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020E35F9-4230-4B9D-8976-37D466BB5B49}" type="pres">
      <dgm:prSet presAssocID="{D2820A64-6815-4A76-9F67-031A988F5A95}" presName="txShp" presStyleLbl="node1" presStyleIdx="0" presStyleCnt="1" custLinFactNeighborX="6091" custLinFactNeighborY="-32319">
        <dgm:presLayoutVars>
          <dgm:bulletEnabled val="1"/>
        </dgm:presLayoutVars>
      </dgm:prSet>
      <dgm:spPr/>
    </dgm:pt>
  </dgm:ptLst>
  <dgm:cxnLst>
    <dgm:cxn modelId="{17BED4A3-6989-4EE8-AD18-AE3753D963AA}" srcId="{4FBA8F15-005D-4627-93C4-F7B36064C95C}" destId="{D2820A64-6815-4A76-9F67-031A988F5A95}" srcOrd="0" destOrd="0" parTransId="{E03E3348-6D33-464B-B337-51D0A3FB014E}" sibTransId="{DF9CABD3-9406-4E8A-A3EE-57AF73E449B0}"/>
    <dgm:cxn modelId="{60ED87AA-4170-41A2-81B9-2174CDF2988B}" type="presOf" srcId="{D2820A64-6815-4A76-9F67-031A988F5A95}" destId="{020E35F9-4230-4B9D-8976-37D466BB5B49}" srcOrd="0" destOrd="0" presId="urn:microsoft.com/office/officeart/2005/8/layout/vList3"/>
    <dgm:cxn modelId="{154A01BC-07E4-4001-906D-0D0AB183291F}" type="presOf" srcId="{4FBA8F15-005D-4627-93C4-F7B36064C95C}" destId="{AF56A62B-6509-4F2B-9442-5A286F71CB5C}" srcOrd="0" destOrd="0" presId="urn:microsoft.com/office/officeart/2005/8/layout/vList3"/>
    <dgm:cxn modelId="{CB90EB82-29C5-46B4-878E-2A33EEA410D0}" type="presParOf" srcId="{AF56A62B-6509-4F2B-9442-5A286F71CB5C}" destId="{857EC76E-0FFC-459A-9D86-783A97124128}" srcOrd="0" destOrd="0" presId="urn:microsoft.com/office/officeart/2005/8/layout/vList3"/>
    <dgm:cxn modelId="{953F62ED-367F-435F-AB10-F1B3B88B7C04}" type="presParOf" srcId="{857EC76E-0FFC-459A-9D86-783A97124128}" destId="{1E032F81-828A-48EA-9749-87FDC95F1174}" srcOrd="0" destOrd="0" presId="urn:microsoft.com/office/officeart/2005/8/layout/vList3"/>
    <dgm:cxn modelId="{B0B7E4C9-C676-4380-8F34-3C85AD86FDAC}" type="presParOf" srcId="{857EC76E-0FFC-459A-9D86-783A97124128}" destId="{020E35F9-4230-4B9D-8976-37D466BB5B49}"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316267-5DFF-42A7-9092-0115168C605F}"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82A9757B-3AD4-4734-ACDE-25565A2A6974}">
      <dgm:prSet/>
      <dgm:spPr/>
      <dgm:t>
        <a:bodyPr/>
        <a:lstStyle/>
        <a:p>
          <a:r>
            <a:rPr lang="ro-RO" b="1" dirty="0"/>
            <a:t>James S.A. Corey:  Expanse</a:t>
          </a:r>
          <a:endParaRPr lang="en-US" dirty="0"/>
        </a:p>
      </dgm:t>
    </dgm:pt>
    <dgm:pt modelId="{E0AB83AA-BB2B-409E-9B54-2393BA831B09}" type="parTrans" cxnId="{634D4F4A-9546-497F-BAD6-6235B624A0CF}">
      <dgm:prSet/>
      <dgm:spPr/>
      <dgm:t>
        <a:bodyPr/>
        <a:lstStyle/>
        <a:p>
          <a:endParaRPr lang="en-US"/>
        </a:p>
      </dgm:t>
    </dgm:pt>
    <dgm:pt modelId="{090B66EC-B557-462D-9924-71131A377823}" type="sibTrans" cxnId="{634D4F4A-9546-497F-BAD6-6235B624A0CF}">
      <dgm:prSet/>
      <dgm:spPr/>
      <dgm:t>
        <a:bodyPr/>
        <a:lstStyle/>
        <a:p>
          <a:endParaRPr lang="en-US"/>
        </a:p>
      </dgm:t>
    </dgm:pt>
    <dgm:pt modelId="{F758736C-15D9-4B1D-A84B-F7CFF9DA0AE4}">
      <dgm:prSet/>
      <dgm:spPr/>
      <dgm:t>
        <a:bodyPr/>
        <a:lstStyle/>
        <a:p>
          <a:r>
            <a:rPr lang="ro-RO" b="1"/>
            <a:t>Trezirea Leviatanului</a:t>
          </a:r>
          <a:endParaRPr lang="en-US"/>
        </a:p>
      </dgm:t>
    </dgm:pt>
    <dgm:pt modelId="{36379AEE-4BE4-4D1D-88B4-563C92E5AC3F}" type="parTrans" cxnId="{03501F6E-DFD5-43F9-B023-43BD2BACC2A5}">
      <dgm:prSet/>
      <dgm:spPr/>
      <dgm:t>
        <a:bodyPr/>
        <a:lstStyle/>
        <a:p>
          <a:endParaRPr lang="en-US"/>
        </a:p>
      </dgm:t>
    </dgm:pt>
    <dgm:pt modelId="{0C59532D-5742-4458-B694-C5CFAD177B65}" type="sibTrans" cxnId="{03501F6E-DFD5-43F9-B023-43BD2BACC2A5}">
      <dgm:prSet/>
      <dgm:spPr/>
      <dgm:t>
        <a:bodyPr/>
        <a:lstStyle/>
        <a:p>
          <a:endParaRPr lang="en-US"/>
        </a:p>
      </dgm:t>
    </dgm:pt>
    <dgm:pt modelId="{6C5F3C3D-3F64-4F6A-9872-413634D1B3E4}">
      <dgm:prSet/>
      <dgm:spPr/>
      <dgm:t>
        <a:bodyPr/>
        <a:lstStyle/>
        <a:p>
          <a:r>
            <a:rPr lang="ro-RO" b="1"/>
            <a:t>Războiul lui Caliban</a:t>
          </a:r>
          <a:endParaRPr lang="en-US"/>
        </a:p>
      </dgm:t>
    </dgm:pt>
    <dgm:pt modelId="{79ADE0A3-106E-4EAA-A64C-65B8AC64C5D7}" type="parTrans" cxnId="{4000F4A0-4875-4C21-A3F7-EBDBECA59CFC}">
      <dgm:prSet/>
      <dgm:spPr/>
      <dgm:t>
        <a:bodyPr/>
        <a:lstStyle/>
        <a:p>
          <a:endParaRPr lang="en-US"/>
        </a:p>
      </dgm:t>
    </dgm:pt>
    <dgm:pt modelId="{CFEBDD71-23EF-4A29-8CAD-03152F4221E4}" type="sibTrans" cxnId="{4000F4A0-4875-4C21-A3F7-EBDBECA59CFC}">
      <dgm:prSet/>
      <dgm:spPr/>
      <dgm:t>
        <a:bodyPr/>
        <a:lstStyle/>
        <a:p>
          <a:endParaRPr lang="en-US"/>
        </a:p>
      </dgm:t>
    </dgm:pt>
    <dgm:pt modelId="{A9B34F5C-C2B4-4701-98A8-734BC1252B4B}">
      <dgm:prSet/>
      <dgm:spPr/>
      <dgm:t>
        <a:bodyPr/>
        <a:lstStyle/>
        <a:p>
          <a:r>
            <a:rPr lang="ro-RO" b="1"/>
            <a:t>Poarta lui Abaddon</a:t>
          </a:r>
          <a:endParaRPr lang="en-US"/>
        </a:p>
      </dgm:t>
    </dgm:pt>
    <dgm:pt modelId="{2EF6216E-0DE8-4EDA-A08D-DDA1855B1192}" type="parTrans" cxnId="{B40A17CB-0E69-410B-8574-FF817D1A11DE}">
      <dgm:prSet/>
      <dgm:spPr/>
      <dgm:t>
        <a:bodyPr/>
        <a:lstStyle/>
        <a:p>
          <a:endParaRPr lang="en-US"/>
        </a:p>
      </dgm:t>
    </dgm:pt>
    <dgm:pt modelId="{708368E9-07C5-489D-A4DA-2D73A8F7E413}" type="sibTrans" cxnId="{B40A17CB-0E69-410B-8574-FF817D1A11DE}">
      <dgm:prSet/>
      <dgm:spPr/>
      <dgm:t>
        <a:bodyPr/>
        <a:lstStyle/>
        <a:p>
          <a:endParaRPr lang="en-US"/>
        </a:p>
      </dgm:t>
    </dgm:pt>
    <dgm:pt modelId="{B93D116F-6868-498C-B781-4668344150F0}">
      <dgm:prSet/>
      <dgm:spPr/>
      <dgm:t>
        <a:bodyPr/>
        <a:lstStyle/>
        <a:p>
          <a:r>
            <a:rPr lang="ro-RO" b="1"/>
            <a:t>Cibola în flăcări</a:t>
          </a:r>
          <a:endParaRPr lang="en-US"/>
        </a:p>
      </dgm:t>
    </dgm:pt>
    <dgm:pt modelId="{7BD101F1-F015-4A9E-A8F1-73541863D5A2}" type="parTrans" cxnId="{06EC36CF-AAFA-48E0-96F5-6DBAEF11D822}">
      <dgm:prSet/>
      <dgm:spPr/>
      <dgm:t>
        <a:bodyPr/>
        <a:lstStyle/>
        <a:p>
          <a:endParaRPr lang="en-US"/>
        </a:p>
      </dgm:t>
    </dgm:pt>
    <dgm:pt modelId="{44566207-54B1-4FAF-BD5D-98B89E47D12D}" type="sibTrans" cxnId="{06EC36CF-AAFA-48E0-96F5-6DBAEF11D822}">
      <dgm:prSet/>
      <dgm:spPr/>
      <dgm:t>
        <a:bodyPr/>
        <a:lstStyle/>
        <a:p>
          <a:endParaRPr lang="en-US"/>
        </a:p>
      </dgm:t>
    </dgm:pt>
    <dgm:pt modelId="{988A6E24-B79B-40A6-B854-46947E4362FA}">
      <dgm:prSet/>
      <dgm:spPr/>
      <dgm:t>
        <a:bodyPr/>
        <a:lstStyle/>
        <a:p>
          <a:r>
            <a:rPr lang="ro-RO" b="1"/>
            <a:t>Jocurile Nemesis</a:t>
          </a:r>
          <a:endParaRPr lang="en-US"/>
        </a:p>
      </dgm:t>
    </dgm:pt>
    <dgm:pt modelId="{BFDF019E-0910-4924-A16E-89161A60C034}" type="parTrans" cxnId="{F9C57760-1DD1-48EB-BA9E-2E1AB1AD5C85}">
      <dgm:prSet/>
      <dgm:spPr/>
      <dgm:t>
        <a:bodyPr/>
        <a:lstStyle/>
        <a:p>
          <a:endParaRPr lang="en-US"/>
        </a:p>
      </dgm:t>
    </dgm:pt>
    <dgm:pt modelId="{ECD4E292-710B-4244-B1F7-534C8106FE76}" type="sibTrans" cxnId="{F9C57760-1DD1-48EB-BA9E-2E1AB1AD5C85}">
      <dgm:prSet/>
      <dgm:spPr/>
      <dgm:t>
        <a:bodyPr/>
        <a:lstStyle/>
        <a:p>
          <a:endParaRPr lang="en-US"/>
        </a:p>
      </dgm:t>
    </dgm:pt>
    <dgm:pt modelId="{3AC573A2-4BD4-458E-88A5-52B74DBDA455}">
      <dgm:prSet/>
      <dgm:spPr/>
      <dgm:t>
        <a:bodyPr/>
        <a:lstStyle/>
        <a:p>
          <a:r>
            <a:rPr lang="ro-RO" b="1"/>
            <a:t>Cenușa Babilonului</a:t>
          </a:r>
          <a:endParaRPr lang="en-US"/>
        </a:p>
      </dgm:t>
    </dgm:pt>
    <dgm:pt modelId="{9B214A9C-ABFC-4979-B975-D20806D2DA09}" type="parTrans" cxnId="{BC28A5B3-4723-49E4-817D-1A1C36406B80}">
      <dgm:prSet/>
      <dgm:spPr/>
      <dgm:t>
        <a:bodyPr/>
        <a:lstStyle/>
        <a:p>
          <a:endParaRPr lang="en-US"/>
        </a:p>
      </dgm:t>
    </dgm:pt>
    <dgm:pt modelId="{217985E7-4F53-4609-9ADD-919A4B108002}" type="sibTrans" cxnId="{BC28A5B3-4723-49E4-817D-1A1C36406B80}">
      <dgm:prSet/>
      <dgm:spPr/>
      <dgm:t>
        <a:bodyPr/>
        <a:lstStyle/>
        <a:p>
          <a:endParaRPr lang="en-US"/>
        </a:p>
      </dgm:t>
    </dgm:pt>
    <dgm:pt modelId="{8152AA42-FE40-402B-94DC-49268B7C43A5}">
      <dgm:prSet/>
      <dgm:spPr/>
      <dgm:t>
        <a:bodyPr/>
        <a:lstStyle/>
        <a:p>
          <a:r>
            <a:rPr lang="ro-RO" b="1"/>
            <a:t>Ridicarea Persepolisului</a:t>
          </a:r>
          <a:endParaRPr lang="en-US"/>
        </a:p>
      </dgm:t>
    </dgm:pt>
    <dgm:pt modelId="{EAD0B69C-3553-43C3-96D8-3872A30E418B}" type="parTrans" cxnId="{DA3C7AA4-013E-4ACF-B04C-9AE9378047AB}">
      <dgm:prSet/>
      <dgm:spPr/>
      <dgm:t>
        <a:bodyPr/>
        <a:lstStyle/>
        <a:p>
          <a:endParaRPr lang="en-US"/>
        </a:p>
      </dgm:t>
    </dgm:pt>
    <dgm:pt modelId="{84238265-B3C0-4F41-877D-23D6D1E33F31}" type="sibTrans" cxnId="{DA3C7AA4-013E-4ACF-B04C-9AE9378047AB}">
      <dgm:prSet/>
      <dgm:spPr/>
      <dgm:t>
        <a:bodyPr/>
        <a:lstStyle/>
        <a:p>
          <a:endParaRPr lang="en-US"/>
        </a:p>
      </dgm:t>
    </dgm:pt>
    <dgm:pt modelId="{5C36368A-8283-4B07-B362-924C5FB65C1A}">
      <dgm:prSet/>
      <dgm:spPr/>
      <dgm:t>
        <a:bodyPr/>
        <a:lstStyle/>
        <a:p>
          <a:r>
            <a:rPr lang="ro-RO" b="1"/>
            <a:t>Mânia lui Tiamat</a:t>
          </a:r>
          <a:endParaRPr lang="en-US"/>
        </a:p>
      </dgm:t>
    </dgm:pt>
    <dgm:pt modelId="{270D5938-E3E0-40DF-8B52-35BA4452211B}" type="parTrans" cxnId="{3D1A11CE-1D00-4A5A-9FCE-B54E475760C1}">
      <dgm:prSet/>
      <dgm:spPr/>
      <dgm:t>
        <a:bodyPr/>
        <a:lstStyle/>
        <a:p>
          <a:endParaRPr lang="en-US"/>
        </a:p>
      </dgm:t>
    </dgm:pt>
    <dgm:pt modelId="{D5BE7E4D-7DD0-4C30-8304-F80322843C16}" type="sibTrans" cxnId="{3D1A11CE-1D00-4A5A-9FCE-B54E475760C1}">
      <dgm:prSet/>
      <dgm:spPr/>
      <dgm:t>
        <a:bodyPr/>
        <a:lstStyle/>
        <a:p>
          <a:endParaRPr lang="en-US"/>
        </a:p>
      </dgm:t>
    </dgm:pt>
    <dgm:pt modelId="{9A100264-4E8C-475E-BDA1-1F419656A0D8}" type="pres">
      <dgm:prSet presAssocID="{2A316267-5DFF-42A7-9092-0115168C605F}" presName="Name0" presStyleCnt="0">
        <dgm:presLayoutVars>
          <dgm:chMax val="7"/>
          <dgm:dir/>
          <dgm:animLvl val="lvl"/>
          <dgm:resizeHandles val="exact"/>
        </dgm:presLayoutVars>
      </dgm:prSet>
      <dgm:spPr/>
    </dgm:pt>
    <dgm:pt modelId="{FD599546-9B9C-4EDA-9E5B-3580B18A1A0D}" type="pres">
      <dgm:prSet presAssocID="{82A9757B-3AD4-4734-ACDE-25565A2A6974}" presName="circle1" presStyleLbl="node1" presStyleIdx="0" presStyleCnt="1"/>
      <dgm:spPr/>
    </dgm:pt>
    <dgm:pt modelId="{0BAF60F3-1940-41C0-828A-8531C0557C61}" type="pres">
      <dgm:prSet presAssocID="{82A9757B-3AD4-4734-ACDE-25565A2A6974}" presName="space" presStyleCnt="0"/>
      <dgm:spPr/>
    </dgm:pt>
    <dgm:pt modelId="{A2199D50-159B-4767-890E-5FE0BC59CB12}" type="pres">
      <dgm:prSet presAssocID="{82A9757B-3AD4-4734-ACDE-25565A2A6974}" presName="rect1" presStyleLbl="alignAcc1" presStyleIdx="0" presStyleCnt="1" custLinFactNeighborX="862" custLinFactNeighborY="252"/>
      <dgm:spPr/>
    </dgm:pt>
    <dgm:pt modelId="{7CCAF4E0-EFAB-4C1F-A2E8-B7B51D4F9A66}" type="pres">
      <dgm:prSet presAssocID="{82A9757B-3AD4-4734-ACDE-25565A2A6974}" presName="rect1ParTx" presStyleLbl="alignAcc1" presStyleIdx="0" presStyleCnt="1">
        <dgm:presLayoutVars>
          <dgm:chMax val="1"/>
          <dgm:bulletEnabled val="1"/>
        </dgm:presLayoutVars>
      </dgm:prSet>
      <dgm:spPr/>
    </dgm:pt>
    <dgm:pt modelId="{EDCE9267-916A-4B76-9EE8-D294055FE284}" type="pres">
      <dgm:prSet presAssocID="{82A9757B-3AD4-4734-ACDE-25565A2A6974}" presName="rect1ChTx" presStyleLbl="alignAcc1" presStyleIdx="0" presStyleCnt="1">
        <dgm:presLayoutVars>
          <dgm:bulletEnabled val="1"/>
        </dgm:presLayoutVars>
      </dgm:prSet>
      <dgm:spPr/>
    </dgm:pt>
  </dgm:ptLst>
  <dgm:cxnLst>
    <dgm:cxn modelId="{9A9C1D15-6DC0-4724-A17C-9381F83D3BF1}" type="presOf" srcId="{82A9757B-3AD4-4734-ACDE-25565A2A6974}" destId="{7CCAF4E0-EFAB-4C1F-A2E8-B7B51D4F9A66}" srcOrd="1" destOrd="0" presId="urn:microsoft.com/office/officeart/2005/8/layout/target3"/>
    <dgm:cxn modelId="{2A31A715-DBB1-44B9-ACE1-D21B7216F499}" type="presOf" srcId="{3AC573A2-4BD4-458E-88A5-52B74DBDA455}" destId="{EDCE9267-916A-4B76-9EE8-D294055FE284}" srcOrd="0" destOrd="5" presId="urn:microsoft.com/office/officeart/2005/8/layout/target3"/>
    <dgm:cxn modelId="{E391B02D-4790-4B5B-A71B-7682A46C1020}" type="presOf" srcId="{988A6E24-B79B-40A6-B854-46947E4362FA}" destId="{EDCE9267-916A-4B76-9EE8-D294055FE284}" srcOrd="0" destOrd="4" presId="urn:microsoft.com/office/officeart/2005/8/layout/target3"/>
    <dgm:cxn modelId="{E6068E3B-5582-4011-AA0A-12F2699203A6}" type="presOf" srcId="{2A316267-5DFF-42A7-9092-0115168C605F}" destId="{9A100264-4E8C-475E-BDA1-1F419656A0D8}" srcOrd="0" destOrd="0" presId="urn:microsoft.com/office/officeart/2005/8/layout/target3"/>
    <dgm:cxn modelId="{F9C57760-1DD1-48EB-BA9E-2E1AB1AD5C85}" srcId="{82A9757B-3AD4-4734-ACDE-25565A2A6974}" destId="{988A6E24-B79B-40A6-B854-46947E4362FA}" srcOrd="4" destOrd="0" parTransId="{BFDF019E-0910-4924-A16E-89161A60C034}" sibTransId="{ECD4E292-710B-4244-B1F7-534C8106FE76}"/>
    <dgm:cxn modelId="{1E1F7464-2788-4C39-9A52-4F8454DCFEFC}" type="presOf" srcId="{82A9757B-3AD4-4734-ACDE-25565A2A6974}" destId="{A2199D50-159B-4767-890E-5FE0BC59CB12}" srcOrd="0" destOrd="0" presId="urn:microsoft.com/office/officeart/2005/8/layout/target3"/>
    <dgm:cxn modelId="{634D4F4A-9546-497F-BAD6-6235B624A0CF}" srcId="{2A316267-5DFF-42A7-9092-0115168C605F}" destId="{82A9757B-3AD4-4734-ACDE-25565A2A6974}" srcOrd="0" destOrd="0" parTransId="{E0AB83AA-BB2B-409E-9B54-2393BA831B09}" sibTransId="{090B66EC-B557-462D-9924-71131A377823}"/>
    <dgm:cxn modelId="{03501F6E-DFD5-43F9-B023-43BD2BACC2A5}" srcId="{82A9757B-3AD4-4734-ACDE-25565A2A6974}" destId="{F758736C-15D9-4B1D-A84B-F7CFF9DA0AE4}" srcOrd="0" destOrd="0" parTransId="{36379AEE-4BE4-4D1D-88B4-563C92E5AC3F}" sibTransId="{0C59532D-5742-4458-B694-C5CFAD177B65}"/>
    <dgm:cxn modelId="{71BA579F-C2A5-4CBA-9560-69137951DC10}" type="presOf" srcId="{B93D116F-6868-498C-B781-4668344150F0}" destId="{EDCE9267-916A-4B76-9EE8-D294055FE284}" srcOrd="0" destOrd="3" presId="urn:microsoft.com/office/officeart/2005/8/layout/target3"/>
    <dgm:cxn modelId="{4000F4A0-4875-4C21-A3F7-EBDBECA59CFC}" srcId="{82A9757B-3AD4-4734-ACDE-25565A2A6974}" destId="{6C5F3C3D-3F64-4F6A-9872-413634D1B3E4}" srcOrd="1" destOrd="0" parTransId="{79ADE0A3-106E-4EAA-A64C-65B8AC64C5D7}" sibTransId="{CFEBDD71-23EF-4A29-8CAD-03152F4221E4}"/>
    <dgm:cxn modelId="{DA3C7AA4-013E-4ACF-B04C-9AE9378047AB}" srcId="{82A9757B-3AD4-4734-ACDE-25565A2A6974}" destId="{8152AA42-FE40-402B-94DC-49268B7C43A5}" srcOrd="6" destOrd="0" parTransId="{EAD0B69C-3553-43C3-96D8-3872A30E418B}" sibTransId="{84238265-B3C0-4F41-877D-23D6D1E33F31}"/>
    <dgm:cxn modelId="{3D33ABA4-C1A6-475C-A7F4-3F52BDC23D33}" type="presOf" srcId="{F758736C-15D9-4B1D-A84B-F7CFF9DA0AE4}" destId="{EDCE9267-916A-4B76-9EE8-D294055FE284}" srcOrd="0" destOrd="0" presId="urn:microsoft.com/office/officeart/2005/8/layout/target3"/>
    <dgm:cxn modelId="{D5B821AE-DD93-450E-84EB-930C126F968A}" type="presOf" srcId="{6C5F3C3D-3F64-4F6A-9872-413634D1B3E4}" destId="{EDCE9267-916A-4B76-9EE8-D294055FE284}" srcOrd="0" destOrd="1" presId="urn:microsoft.com/office/officeart/2005/8/layout/target3"/>
    <dgm:cxn modelId="{BC28A5B3-4723-49E4-817D-1A1C36406B80}" srcId="{82A9757B-3AD4-4734-ACDE-25565A2A6974}" destId="{3AC573A2-4BD4-458E-88A5-52B74DBDA455}" srcOrd="5" destOrd="0" parTransId="{9B214A9C-ABFC-4979-B975-D20806D2DA09}" sibTransId="{217985E7-4F53-4609-9ADD-919A4B108002}"/>
    <dgm:cxn modelId="{D5392FCA-0388-49F6-B4D9-606D8A442B94}" type="presOf" srcId="{5C36368A-8283-4B07-B362-924C5FB65C1A}" destId="{EDCE9267-916A-4B76-9EE8-D294055FE284}" srcOrd="0" destOrd="7" presId="urn:microsoft.com/office/officeart/2005/8/layout/target3"/>
    <dgm:cxn modelId="{B40A17CB-0E69-410B-8574-FF817D1A11DE}" srcId="{82A9757B-3AD4-4734-ACDE-25565A2A6974}" destId="{A9B34F5C-C2B4-4701-98A8-734BC1252B4B}" srcOrd="2" destOrd="0" parTransId="{2EF6216E-0DE8-4EDA-A08D-DDA1855B1192}" sibTransId="{708368E9-07C5-489D-A4DA-2D73A8F7E413}"/>
    <dgm:cxn modelId="{3D1A11CE-1D00-4A5A-9FCE-B54E475760C1}" srcId="{82A9757B-3AD4-4734-ACDE-25565A2A6974}" destId="{5C36368A-8283-4B07-B362-924C5FB65C1A}" srcOrd="7" destOrd="0" parTransId="{270D5938-E3E0-40DF-8B52-35BA4452211B}" sibTransId="{D5BE7E4D-7DD0-4C30-8304-F80322843C16}"/>
    <dgm:cxn modelId="{06EC36CF-AAFA-48E0-96F5-6DBAEF11D822}" srcId="{82A9757B-3AD4-4734-ACDE-25565A2A6974}" destId="{B93D116F-6868-498C-B781-4668344150F0}" srcOrd="3" destOrd="0" parTransId="{7BD101F1-F015-4A9E-A8F1-73541863D5A2}" sibTransId="{44566207-54B1-4FAF-BD5D-98B89E47D12D}"/>
    <dgm:cxn modelId="{DF0BD1EA-03B6-485D-BDE1-E20A2A56362C}" type="presOf" srcId="{A9B34F5C-C2B4-4701-98A8-734BC1252B4B}" destId="{EDCE9267-916A-4B76-9EE8-D294055FE284}" srcOrd="0" destOrd="2" presId="urn:microsoft.com/office/officeart/2005/8/layout/target3"/>
    <dgm:cxn modelId="{965256F6-3971-4020-903B-29E6ACECCA77}" type="presOf" srcId="{8152AA42-FE40-402B-94DC-49268B7C43A5}" destId="{EDCE9267-916A-4B76-9EE8-D294055FE284}" srcOrd="0" destOrd="6" presId="urn:microsoft.com/office/officeart/2005/8/layout/target3"/>
    <dgm:cxn modelId="{CD9D21E7-F9CB-4E73-984F-C17AC8BA1689}" type="presParOf" srcId="{9A100264-4E8C-475E-BDA1-1F419656A0D8}" destId="{FD599546-9B9C-4EDA-9E5B-3580B18A1A0D}" srcOrd="0" destOrd="0" presId="urn:microsoft.com/office/officeart/2005/8/layout/target3"/>
    <dgm:cxn modelId="{AE27E163-CAAC-44ED-8B91-4008896E209C}" type="presParOf" srcId="{9A100264-4E8C-475E-BDA1-1F419656A0D8}" destId="{0BAF60F3-1940-41C0-828A-8531C0557C61}" srcOrd="1" destOrd="0" presId="urn:microsoft.com/office/officeart/2005/8/layout/target3"/>
    <dgm:cxn modelId="{49039D05-5C76-4753-9055-BBD208521931}" type="presParOf" srcId="{9A100264-4E8C-475E-BDA1-1F419656A0D8}" destId="{A2199D50-159B-4767-890E-5FE0BC59CB12}" srcOrd="2" destOrd="0" presId="urn:microsoft.com/office/officeart/2005/8/layout/target3"/>
    <dgm:cxn modelId="{F8D97807-0CCA-4EEC-ACB0-DAB83ACA0E1D}" type="presParOf" srcId="{9A100264-4E8C-475E-BDA1-1F419656A0D8}" destId="{7CCAF4E0-EFAB-4C1F-A2E8-B7B51D4F9A66}" srcOrd="3" destOrd="0" presId="urn:microsoft.com/office/officeart/2005/8/layout/target3"/>
    <dgm:cxn modelId="{D9204DC5-CC30-4BC9-B235-412BDCC5CCCB}" type="presParOf" srcId="{9A100264-4E8C-475E-BDA1-1F419656A0D8}" destId="{EDCE9267-916A-4B76-9EE8-D294055FE284}" srcOrd="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2A57F0-282C-4E70-A7F6-C9F514A42B41}" type="doc">
      <dgm:prSet loTypeId="urn:microsoft.com/office/officeart/2008/layout/VerticalCircleList" loCatId="list" qsTypeId="urn:microsoft.com/office/officeart/2005/8/quickstyle/simple1" qsCatId="simple" csTypeId="urn:microsoft.com/office/officeart/2005/8/colors/accent1_2" csCatId="accent1"/>
      <dgm:spPr/>
      <dgm:t>
        <a:bodyPr/>
        <a:lstStyle/>
        <a:p>
          <a:endParaRPr lang="en-US"/>
        </a:p>
      </dgm:t>
    </dgm:pt>
    <dgm:pt modelId="{CFF11275-5ACB-41FA-BDFB-DB137B9B55DF}">
      <dgm:prSet custT="1"/>
      <dgm:spPr/>
      <dgm:t>
        <a:bodyPr/>
        <a:lstStyle/>
        <a:p>
          <a:r>
            <a:rPr lang="ro-RO" sz="3600" b="1" dirty="0">
              <a:latin typeface="+mj-lt"/>
            </a:rPr>
            <a:t>Dan Simmons</a:t>
          </a:r>
          <a:endParaRPr lang="en-US" sz="3600" b="1" dirty="0">
            <a:latin typeface="+mj-lt"/>
          </a:endParaRPr>
        </a:p>
      </dgm:t>
    </dgm:pt>
    <dgm:pt modelId="{B431E15F-9ECD-4C2B-8F23-4E640B1886CC}" type="parTrans" cxnId="{953CB430-887D-4A47-9E99-A9726403219C}">
      <dgm:prSet/>
      <dgm:spPr/>
      <dgm:t>
        <a:bodyPr/>
        <a:lstStyle/>
        <a:p>
          <a:endParaRPr lang="en-US"/>
        </a:p>
      </dgm:t>
    </dgm:pt>
    <dgm:pt modelId="{3F3959E7-B55D-4F22-A1C5-D29AFE93D7CF}" type="sibTrans" cxnId="{953CB430-887D-4A47-9E99-A9726403219C}">
      <dgm:prSet/>
      <dgm:spPr/>
      <dgm:t>
        <a:bodyPr/>
        <a:lstStyle/>
        <a:p>
          <a:endParaRPr lang="en-US"/>
        </a:p>
      </dgm:t>
    </dgm:pt>
    <dgm:pt modelId="{50E84DE3-5CF9-4BF7-8CDF-EED239D17C06}">
      <dgm:prSet/>
      <dgm:spPr/>
      <dgm:t>
        <a:bodyPr/>
        <a:lstStyle/>
        <a:p>
          <a:r>
            <a:rPr lang="ro-RO" b="1" dirty="0">
              <a:latin typeface="+mj-lt"/>
            </a:rPr>
            <a:t>Hyperion</a:t>
          </a:r>
          <a:endParaRPr lang="en-US" b="1" dirty="0">
            <a:latin typeface="+mj-lt"/>
          </a:endParaRPr>
        </a:p>
      </dgm:t>
    </dgm:pt>
    <dgm:pt modelId="{26C6AB3D-549A-4101-8A4A-152F6A7F7CEE}" type="parTrans" cxnId="{C2A13CF5-EB9E-4AEB-822F-F416F70CDCD8}">
      <dgm:prSet/>
      <dgm:spPr/>
      <dgm:t>
        <a:bodyPr/>
        <a:lstStyle/>
        <a:p>
          <a:endParaRPr lang="en-US"/>
        </a:p>
      </dgm:t>
    </dgm:pt>
    <dgm:pt modelId="{B43C55F1-A477-42F8-B797-1097AE0BB59A}" type="sibTrans" cxnId="{C2A13CF5-EB9E-4AEB-822F-F416F70CDCD8}">
      <dgm:prSet/>
      <dgm:spPr/>
      <dgm:t>
        <a:bodyPr/>
        <a:lstStyle/>
        <a:p>
          <a:endParaRPr lang="en-US"/>
        </a:p>
      </dgm:t>
    </dgm:pt>
    <dgm:pt modelId="{6BAA1179-DC10-41B9-B5F5-C449EE6E0D4E}">
      <dgm:prSet/>
      <dgm:spPr/>
      <dgm:t>
        <a:bodyPr/>
        <a:lstStyle/>
        <a:p>
          <a:r>
            <a:rPr lang="ro-RO" b="1" dirty="0">
              <a:latin typeface="+mj-lt"/>
            </a:rPr>
            <a:t>Căderea</a:t>
          </a:r>
          <a:r>
            <a:rPr lang="ro-RO" dirty="0">
              <a:latin typeface="+mj-lt"/>
            </a:rPr>
            <a:t> </a:t>
          </a:r>
          <a:r>
            <a:rPr lang="ro-RO" b="1" dirty="0">
              <a:latin typeface="+mj-lt"/>
            </a:rPr>
            <a:t>lui Hyperion</a:t>
          </a:r>
          <a:endParaRPr lang="en-US" b="1" dirty="0">
            <a:latin typeface="+mj-lt"/>
          </a:endParaRPr>
        </a:p>
      </dgm:t>
    </dgm:pt>
    <dgm:pt modelId="{CDA863F1-55B6-4E02-BD46-A47191CDF18C}" type="parTrans" cxnId="{777D67DF-0317-456B-98FD-4B556B93A016}">
      <dgm:prSet/>
      <dgm:spPr/>
      <dgm:t>
        <a:bodyPr/>
        <a:lstStyle/>
        <a:p>
          <a:endParaRPr lang="en-US"/>
        </a:p>
      </dgm:t>
    </dgm:pt>
    <dgm:pt modelId="{196EFAAE-65B2-4888-B4F0-E73A3AF91CED}" type="sibTrans" cxnId="{777D67DF-0317-456B-98FD-4B556B93A016}">
      <dgm:prSet/>
      <dgm:spPr/>
      <dgm:t>
        <a:bodyPr/>
        <a:lstStyle/>
        <a:p>
          <a:endParaRPr lang="en-US"/>
        </a:p>
      </dgm:t>
    </dgm:pt>
    <dgm:pt modelId="{64435F88-D647-4A34-862B-E283D9FDA34E}">
      <dgm:prSet/>
      <dgm:spPr/>
      <dgm:t>
        <a:bodyPr/>
        <a:lstStyle/>
        <a:p>
          <a:r>
            <a:rPr lang="ro-RO" b="1" dirty="0">
              <a:latin typeface="+mj-lt"/>
            </a:rPr>
            <a:t>Endymion</a:t>
          </a:r>
          <a:endParaRPr lang="en-US" b="1" dirty="0">
            <a:latin typeface="+mj-lt"/>
          </a:endParaRPr>
        </a:p>
      </dgm:t>
    </dgm:pt>
    <dgm:pt modelId="{1F28C0E7-3DA0-4ED1-9300-680F02FB81A8}" type="parTrans" cxnId="{19C58BC7-B952-4156-B008-6E459D15F78F}">
      <dgm:prSet/>
      <dgm:spPr/>
      <dgm:t>
        <a:bodyPr/>
        <a:lstStyle/>
        <a:p>
          <a:endParaRPr lang="en-US"/>
        </a:p>
      </dgm:t>
    </dgm:pt>
    <dgm:pt modelId="{05504CB1-A6C7-41D7-8FFE-D73E96814FB8}" type="sibTrans" cxnId="{19C58BC7-B952-4156-B008-6E459D15F78F}">
      <dgm:prSet/>
      <dgm:spPr/>
      <dgm:t>
        <a:bodyPr/>
        <a:lstStyle/>
        <a:p>
          <a:endParaRPr lang="en-US"/>
        </a:p>
      </dgm:t>
    </dgm:pt>
    <dgm:pt modelId="{15EFE09E-8D3C-42F4-A825-ABF6832A94B9}">
      <dgm:prSet/>
      <dgm:spPr/>
      <dgm:t>
        <a:bodyPr/>
        <a:lstStyle/>
        <a:p>
          <a:r>
            <a:rPr lang="ro-RO" b="1" dirty="0"/>
            <a:t>Răsăritul </a:t>
          </a:r>
          <a:r>
            <a:rPr lang="ro-RO" b="1" dirty="0">
              <a:latin typeface="+mj-lt"/>
            </a:rPr>
            <a:t>lui</a:t>
          </a:r>
          <a:r>
            <a:rPr lang="ro-RO" b="1" dirty="0"/>
            <a:t> Endymion</a:t>
          </a:r>
          <a:endParaRPr lang="en-US" b="1" dirty="0"/>
        </a:p>
      </dgm:t>
    </dgm:pt>
    <dgm:pt modelId="{D8A683E3-5364-4C3C-BE75-E17C25BA2F23}" type="parTrans" cxnId="{DE61C904-A43D-4B86-87C1-54F8D68E7A45}">
      <dgm:prSet/>
      <dgm:spPr/>
      <dgm:t>
        <a:bodyPr/>
        <a:lstStyle/>
        <a:p>
          <a:endParaRPr lang="en-US"/>
        </a:p>
      </dgm:t>
    </dgm:pt>
    <dgm:pt modelId="{232F1511-F52C-4C19-9119-EDAF0E7BE8DB}" type="sibTrans" cxnId="{DE61C904-A43D-4B86-87C1-54F8D68E7A45}">
      <dgm:prSet/>
      <dgm:spPr/>
      <dgm:t>
        <a:bodyPr/>
        <a:lstStyle/>
        <a:p>
          <a:endParaRPr lang="en-US"/>
        </a:p>
      </dgm:t>
    </dgm:pt>
    <dgm:pt modelId="{22971D40-BB9B-481F-8825-E38C394FA5E5}" type="pres">
      <dgm:prSet presAssocID="{932A57F0-282C-4E70-A7F6-C9F514A42B41}" presName="Name0" presStyleCnt="0">
        <dgm:presLayoutVars>
          <dgm:dir/>
        </dgm:presLayoutVars>
      </dgm:prSet>
      <dgm:spPr/>
    </dgm:pt>
    <dgm:pt modelId="{3CA4775F-A37A-46A7-ADC0-37D828D642E5}" type="pres">
      <dgm:prSet presAssocID="{CFF11275-5ACB-41FA-BDFB-DB137B9B55DF}" presName="noChildren" presStyleCnt="0"/>
      <dgm:spPr/>
    </dgm:pt>
    <dgm:pt modelId="{A7D2B5ED-2E06-400A-BB1D-917A4770A482}" type="pres">
      <dgm:prSet presAssocID="{CFF11275-5ACB-41FA-BDFB-DB137B9B55DF}" presName="gap" presStyleCnt="0"/>
      <dgm:spPr/>
    </dgm:pt>
    <dgm:pt modelId="{AB755ECD-D029-4C0F-B59A-CD1E0EA66556}" type="pres">
      <dgm:prSet presAssocID="{CFF11275-5ACB-41FA-BDFB-DB137B9B55DF}" presName="medCircle2" presStyleLbl="vennNode1" presStyleIdx="0" presStyleCnt="5"/>
      <dgm:spPr/>
    </dgm:pt>
    <dgm:pt modelId="{4379C7B8-D05A-4BD9-98C4-F3DE6C9920B4}" type="pres">
      <dgm:prSet presAssocID="{CFF11275-5ACB-41FA-BDFB-DB137B9B55DF}" presName="txLvlOnly1" presStyleLbl="revTx" presStyleIdx="0" presStyleCnt="5"/>
      <dgm:spPr/>
    </dgm:pt>
    <dgm:pt modelId="{E7F5277D-6D00-4B05-98CD-5D1ACA3E71EA}" type="pres">
      <dgm:prSet presAssocID="{50E84DE3-5CF9-4BF7-8CDF-EED239D17C06}" presName="noChildren" presStyleCnt="0"/>
      <dgm:spPr/>
    </dgm:pt>
    <dgm:pt modelId="{FF283080-19CE-4E6B-B46B-F72C5975FBD4}" type="pres">
      <dgm:prSet presAssocID="{50E84DE3-5CF9-4BF7-8CDF-EED239D17C06}" presName="gap" presStyleCnt="0"/>
      <dgm:spPr/>
    </dgm:pt>
    <dgm:pt modelId="{F28E2AE2-5A84-45D5-8D12-66FF6B2D3872}" type="pres">
      <dgm:prSet presAssocID="{50E84DE3-5CF9-4BF7-8CDF-EED239D17C06}" presName="medCircle2" presStyleLbl="vennNode1" presStyleIdx="1" presStyleCnt="5"/>
      <dgm:spPr/>
    </dgm:pt>
    <dgm:pt modelId="{0B21C4BE-F963-44F0-8686-E5434CB15996}" type="pres">
      <dgm:prSet presAssocID="{50E84DE3-5CF9-4BF7-8CDF-EED239D17C06}" presName="txLvlOnly1" presStyleLbl="revTx" presStyleIdx="1" presStyleCnt="5"/>
      <dgm:spPr/>
    </dgm:pt>
    <dgm:pt modelId="{14C8B6EC-4E7A-4F36-9144-5E740A9C3D2C}" type="pres">
      <dgm:prSet presAssocID="{6BAA1179-DC10-41B9-B5F5-C449EE6E0D4E}" presName="noChildren" presStyleCnt="0"/>
      <dgm:spPr/>
    </dgm:pt>
    <dgm:pt modelId="{A335EB39-291A-4487-B2DE-EDB051CE0A7E}" type="pres">
      <dgm:prSet presAssocID="{6BAA1179-DC10-41B9-B5F5-C449EE6E0D4E}" presName="gap" presStyleCnt="0"/>
      <dgm:spPr/>
    </dgm:pt>
    <dgm:pt modelId="{E4BFAA2C-08D0-4570-A31F-2F4D267C2F18}" type="pres">
      <dgm:prSet presAssocID="{6BAA1179-DC10-41B9-B5F5-C449EE6E0D4E}" presName="medCircle2" presStyleLbl="vennNode1" presStyleIdx="2" presStyleCnt="5"/>
      <dgm:spPr/>
    </dgm:pt>
    <dgm:pt modelId="{1E8DD007-32AB-4168-BCF9-70DD96730DDE}" type="pres">
      <dgm:prSet presAssocID="{6BAA1179-DC10-41B9-B5F5-C449EE6E0D4E}" presName="txLvlOnly1" presStyleLbl="revTx" presStyleIdx="2" presStyleCnt="5"/>
      <dgm:spPr/>
    </dgm:pt>
    <dgm:pt modelId="{F8FED082-6D53-4390-8CBA-FF71FF14CE34}" type="pres">
      <dgm:prSet presAssocID="{64435F88-D647-4A34-862B-E283D9FDA34E}" presName="noChildren" presStyleCnt="0"/>
      <dgm:spPr/>
    </dgm:pt>
    <dgm:pt modelId="{533A4B0C-2B9E-4183-A269-887B6C5739DD}" type="pres">
      <dgm:prSet presAssocID="{64435F88-D647-4A34-862B-E283D9FDA34E}" presName="gap" presStyleCnt="0"/>
      <dgm:spPr/>
    </dgm:pt>
    <dgm:pt modelId="{5590D2E5-A6E7-410C-ACB2-1863030D1C67}" type="pres">
      <dgm:prSet presAssocID="{64435F88-D647-4A34-862B-E283D9FDA34E}" presName="medCircle2" presStyleLbl="vennNode1" presStyleIdx="3" presStyleCnt="5"/>
      <dgm:spPr/>
    </dgm:pt>
    <dgm:pt modelId="{C5916056-729F-4BAA-8065-A89349D0D2F7}" type="pres">
      <dgm:prSet presAssocID="{64435F88-D647-4A34-862B-E283D9FDA34E}" presName="txLvlOnly1" presStyleLbl="revTx" presStyleIdx="3" presStyleCnt="5"/>
      <dgm:spPr/>
    </dgm:pt>
    <dgm:pt modelId="{FE148959-D186-496D-B57E-332BA053756A}" type="pres">
      <dgm:prSet presAssocID="{15EFE09E-8D3C-42F4-A825-ABF6832A94B9}" presName="noChildren" presStyleCnt="0"/>
      <dgm:spPr/>
    </dgm:pt>
    <dgm:pt modelId="{A740BA25-6E52-4CEF-A0BA-EACF39113450}" type="pres">
      <dgm:prSet presAssocID="{15EFE09E-8D3C-42F4-A825-ABF6832A94B9}" presName="gap" presStyleCnt="0"/>
      <dgm:spPr/>
    </dgm:pt>
    <dgm:pt modelId="{C0489F9F-44B9-4998-BA2B-7D0C7BCF85F9}" type="pres">
      <dgm:prSet presAssocID="{15EFE09E-8D3C-42F4-A825-ABF6832A94B9}" presName="medCircle2" presStyleLbl="vennNode1" presStyleIdx="4" presStyleCnt="5"/>
      <dgm:spPr/>
    </dgm:pt>
    <dgm:pt modelId="{2A2C0A38-6384-41D8-A73E-6393021CA0E1}" type="pres">
      <dgm:prSet presAssocID="{15EFE09E-8D3C-42F4-A825-ABF6832A94B9}" presName="txLvlOnly1" presStyleLbl="revTx" presStyleIdx="4" presStyleCnt="5"/>
      <dgm:spPr/>
    </dgm:pt>
  </dgm:ptLst>
  <dgm:cxnLst>
    <dgm:cxn modelId="{C8820E02-FD48-4613-A399-928E46AC65F7}" type="presOf" srcId="{64435F88-D647-4A34-862B-E283D9FDA34E}" destId="{C5916056-729F-4BAA-8065-A89349D0D2F7}" srcOrd="0" destOrd="0" presId="urn:microsoft.com/office/officeart/2008/layout/VerticalCircleList"/>
    <dgm:cxn modelId="{DE61C904-A43D-4B86-87C1-54F8D68E7A45}" srcId="{932A57F0-282C-4E70-A7F6-C9F514A42B41}" destId="{15EFE09E-8D3C-42F4-A825-ABF6832A94B9}" srcOrd="4" destOrd="0" parTransId="{D8A683E3-5364-4C3C-BE75-E17C25BA2F23}" sibTransId="{232F1511-F52C-4C19-9119-EDAF0E7BE8DB}"/>
    <dgm:cxn modelId="{953CB430-887D-4A47-9E99-A9726403219C}" srcId="{932A57F0-282C-4E70-A7F6-C9F514A42B41}" destId="{CFF11275-5ACB-41FA-BDFB-DB137B9B55DF}" srcOrd="0" destOrd="0" parTransId="{B431E15F-9ECD-4C2B-8F23-4E640B1886CC}" sibTransId="{3F3959E7-B55D-4F22-A1C5-D29AFE93D7CF}"/>
    <dgm:cxn modelId="{9584B089-C92D-4491-ACB2-D359C48C4D11}" type="presOf" srcId="{50E84DE3-5CF9-4BF7-8CDF-EED239D17C06}" destId="{0B21C4BE-F963-44F0-8686-E5434CB15996}" srcOrd="0" destOrd="0" presId="urn:microsoft.com/office/officeart/2008/layout/VerticalCircleList"/>
    <dgm:cxn modelId="{19C58BC7-B952-4156-B008-6E459D15F78F}" srcId="{932A57F0-282C-4E70-A7F6-C9F514A42B41}" destId="{64435F88-D647-4A34-862B-E283D9FDA34E}" srcOrd="3" destOrd="0" parTransId="{1F28C0E7-3DA0-4ED1-9300-680F02FB81A8}" sibTransId="{05504CB1-A6C7-41D7-8FFE-D73E96814FB8}"/>
    <dgm:cxn modelId="{55BFA5D5-C70E-4FDD-872C-9D15FDCBE7B2}" type="presOf" srcId="{15EFE09E-8D3C-42F4-A825-ABF6832A94B9}" destId="{2A2C0A38-6384-41D8-A73E-6393021CA0E1}" srcOrd="0" destOrd="0" presId="urn:microsoft.com/office/officeart/2008/layout/VerticalCircleList"/>
    <dgm:cxn modelId="{DE14FCD7-D3F9-4AC7-9904-F2A79BE4BB12}" type="presOf" srcId="{932A57F0-282C-4E70-A7F6-C9F514A42B41}" destId="{22971D40-BB9B-481F-8825-E38C394FA5E5}" srcOrd="0" destOrd="0" presId="urn:microsoft.com/office/officeart/2008/layout/VerticalCircleList"/>
    <dgm:cxn modelId="{AA6E0DD9-F731-4A34-A1E9-73E538FAB545}" type="presOf" srcId="{CFF11275-5ACB-41FA-BDFB-DB137B9B55DF}" destId="{4379C7B8-D05A-4BD9-98C4-F3DE6C9920B4}" srcOrd="0" destOrd="0" presId="urn:microsoft.com/office/officeart/2008/layout/VerticalCircleList"/>
    <dgm:cxn modelId="{CC366CDA-5076-46D6-AF85-ECBF03421C15}" type="presOf" srcId="{6BAA1179-DC10-41B9-B5F5-C449EE6E0D4E}" destId="{1E8DD007-32AB-4168-BCF9-70DD96730DDE}" srcOrd="0" destOrd="0" presId="urn:microsoft.com/office/officeart/2008/layout/VerticalCircleList"/>
    <dgm:cxn modelId="{777D67DF-0317-456B-98FD-4B556B93A016}" srcId="{932A57F0-282C-4E70-A7F6-C9F514A42B41}" destId="{6BAA1179-DC10-41B9-B5F5-C449EE6E0D4E}" srcOrd="2" destOrd="0" parTransId="{CDA863F1-55B6-4E02-BD46-A47191CDF18C}" sibTransId="{196EFAAE-65B2-4888-B4F0-E73A3AF91CED}"/>
    <dgm:cxn modelId="{C2A13CF5-EB9E-4AEB-822F-F416F70CDCD8}" srcId="{932A57F0-282C-4E70-A7F6-C9F514A42B41}" destId="{50E84DE3-5CF9-4BF7-8CDF-EED239D17C06}" srcOrd="1" destOrd="0" parTransId="{26C6AB3D-549A-4101-8A4A-152F6A7F7CEE}" sibTransId="{B43C55F1-A477-42F8-B797-1097AE0BB59A}"/>
    <dgm:cxn modelId="{00C6AE17-024D-47D2-9CDF-AA947CD92624}" type="presParOf" srcId="{22971D40-BB9B-481F-8825-E38C394FA5E5}" destId="{3CA4775F-A37A-46A7-ADC0-37D828D642E5}" srcOrd="0" destOrd="0" presId="urn:microsoft.com/office/officeart/2008/layout/VerticalCircleList"/>
    <dgm:cxn modelId="{98749959-28DA-4024-86ED-166A0841F54F}" type="presParOf" srcId="{3CA4775F-A37A-46A7-ADC0-37D828D642E5}" destId="{A7D2B5ED-2E06-400A-BB1D-917A4770A482}" srcOrd="0" destOrd="0" presId="urn:microsoft.com/office/officeart/2008/layout/VerticalCircleList"/>
    <dgm:cxn modelId="{DA03DC47-D2B0-4F99-8D76-36BCCB374705}" type="presParOf" srcId="{3CA4775F-A37A-46A7-ADC0-37D828D642E5}" destId="{AB755ECD-D029-4C0F-B59A-CD1E0EA66556}" srcOrd="1" destOrd="0" presId="urn:microsoft.com/office/officeart/2008/layout/VerticalCircleList"/>
    <dgm:cxn modelId="{CC5BBE46-CF10-4E60-BA46-D63FC9279867}" type="presParOf" srcId="{3CA4775F-A37A-46A7-ADC0-37D828D642E5}" destId="{4379C7B8-D05A-4BD9-98C4-F3DE6C9920B4}" srcOrd="2" destOrd="0" presId="urn:microsoft.com/office/officeart/2008/layout/VerticalCircleList"/>
    <dgm:cxn modelId="{131050E9-2C02-4A9B-A7F6-D85FE3052778}" type="presParOf" srcId="{22971D40-BB9B-481F-8825-E38C394FA5E5}" destId="{E7F5277D-6D00-4B05-98CD-5D1ACA3E71EA}" srcOrd="1" destOrd="0" presId="urn:microsoft.com/office/officeart/2008/layout/VerticalCircleList"/>
    <dgm:cxn modelId="{0D31F182-8461-464B-8B8E-C788571FFA4B}" type="presParOf" srcId="{E7F5277D-6D00-4B05-98CD-5D1ACA3E71EA}" destId="{FF283080-19CE-4E6B-B46B-F72C5975FBD4}" srcOrd="0" destOrd="0" presId="urn:microsoft.com/office/officeart/2008/layout/VerticalCircleList"/>
    <dgm:cxn modelId="{A6C42038-8126-4753-B039-5DA8495854F0}" type="presParOf" srcId="{E7F5277D-6D00-4B05-98CD-5D1ACA3E71EA}" destId="{F28E2AE2-5A84-45D5-8D12-66FF6B2D3872}" srcOrd="1" destOrd="0" presId="urn:microsoft.com/office/officeart/2008/layout/VerticalCircleList"/>
    <dgm:cxn modelId="{D1946A6D-5ED0-45EA-94AA-D5A5400D3506}" type="presParOf" srcId="{E7F5277D-6D00-4B05-98CD-5D1ACA3E71EA}" destId="{0B21C4BE-F963-44F0-8686-E5434CB15996}" srcOrd="2" destOrd="0" presId="urn:microsoft.com/office/officeart/2008/layout/VerticalCircleList"/>
    <dgm:cxn modelId="{A7B24A30-FE2C-40B7-934E-5B6267B84C04}" type="presParOf" srcId="{22971D40-BB9B-481F-8825-E38C394FA5E5}" destId="{14C8B6EC-4E7A-4F36-9144-5E740A9C3D2C}" srcOrd="2" destOrd="0" presId="urn:microsoft.com/office/officeart/2008/layout/VerticalCircleList"/>
    <dgm:cxn modelId="{66D2005C-E726-4036-BD12-908414449613}" type="presParOf" srcId="{14C8B6EC-4E7A-4F36-9144-5E740A9C3D2C}" destId="{A335EB39-291A-4487-B2DE-EDB051CE0A7E}" srcOrd="0" destOrd="0" presId="urn:microsoft.com/office/officeart/2008/layout/VerticalCircleList"/>
    <dgm:cxn modelId="{DEF9788A-27F9-4DB5-9241-C46266A553FC}" type="presParOf" srcId="{14C8B6EC-4E7A-4F36-9144-5E740A9C3D2C}" destId="{E4BFAA2C-08D0-4570-A31F-2F4D267C2F18}" srcOrd="1" destOrd="0" presId="urn:microsoft.com/office/officeart/2008/layout/VerticalCircleList"/>
    <dgm:cxn modelId="{6567A767-940A-4FCB-A6E6-0D3144703D67}" type="presParOf" srcId="{14C8B6EC-4E7A-4F36-9144-5E740A9C3D2C}" destId="{1E8DD007-32AB-4168-BCF9-70DD96730DDE}" srcOrd="2" destOrd="0" presId="urn:microsoft.com/office/officeart/2008/layout/VerticalCircleList"/>
    <dgm:cxn modelId="{F1BC0A58-EB0E-4326-9716-8B48F265D348}" type="presParOf" srcId="{22971D40-BB9B-481F-8825-E38C394FA5E5}" destId="{F8FED082-6D53-4390-8CBA-FF71FF14CE34}" srcOrd="3" destOrd="0" presId="urn:microsoft.com/office/officeart/2008/layout/VerticalCircleList"/>
    <dgm:cxn modelId="{D8B7BA44-752F-437D-81D9-21654214400E}" type="presParOf" srcId="{F8FED082-6D53-4390-8CBA-FF71FF14CE34}" destId="{533A4B0C-2B9E-4183-A269-887B6C5739DD}" srcOrd="0" destOrd="0" presId="urn:microsoft.com/office/officeart/2008/layout/VerticalCircleList"/>
    <dgm:cxn modelId="{E0462194-9D2C-40DD-A6A5-8BCB08D79F2C}" type="presParOf" srcId="{F8FED082-6D53-4390-8CBA-FF71FF14CE34}" destId="{5590D2E5-A6E7-410C-ACB2-1863030D1C67}" srcOrd="1" destOrd="0" presId="urn:microsoft.com/office/officeart/2008/layout/VerticalCircleList"/>
    <dgm:cxn modelId="{159B513B-D4AF-4E35-8FEE-62DFB72287A0}" type="presParOf" srcId="{F8FED082-6D53-4390-8CBA-FF71FF14CE34}" destId="{C5916056-729F-4BAA-8065-A89349D0D2F7}" srcOrd="2" destOrd="0" presId="urn:microsoft.com/office/officeart/2008/layout/VerticalCircleList"/>
    <dgm:cxn modelId="{8C47E03B-2A26-44C5-B728-5E2CA4AFF8F1}" type="presParOf" srcId="{22971D40-BB9B-481F-8825-E38C394FA5E5}" destId="{FE148959-D186-496D-B57E-332BA053756A}" srcOrd="4" destOrd="0" presId="urn:microsoft.com/office/officeart/2008/layout/VerticalCircleList"/>
    <dgm:cxn modelId="{D3B5259F-A804-4F4F-B8C8-F5C2744605EB}" type="presParOf" srcId="{FE148959-D186-496D-B57E-332BA053756A}" destId="{A740BA25-6E52-4CEF-A0BA-EACF39113450}" srcOrd="0" destOrd="0" presId="urn:microsoft.com/office/officeart/2008/layout/VerticalCircleList"/>
    <dgm:cxn modelId="{377F86D1-913B-4639-AA7A-C99F3C0A57DA}" type="presParOf" srcId="{FE148959-D186-496D-B57E-332BA053756A}" destId="{C0489F9F-44B9-4998-BA2B-7D0C7BCF85F9}" srcOrd="1" destOrd="0" presId="urn:microsoft.com/office/officeart/2008/layout/VerticalCircleList"/>
    <dgm:cxn modelId="{C95527B2-74C9-4990-A4A4-77AA2DE0AD30}" type="presParOf" srcId="{FE148959-D186-496D-B57E-332BA053756A}" destId="{2A2C0A38-6384-41D8-A73E-6393021CA0E1}" srcOrd="2" destOrd="0" presId="urn:microsoft.com/office/officeart/2008/layout/Vertical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614D74-64FC-43B0-8681-0FCFDEFE7F6F}"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ABFD71F0-4990-4683-8B45-8AFCCF2C1326}">
      <dgm:prSet custT="1"/>
      <dgm:spPr/>
      <dgm:t>
        <a:bodyPr/>
        <a:lstStyle/>
        <a:p>
          <a:pPr algn="ctr"/>
          <a:r>
            <a:rPr lang="ro-RO" sz="3600" b="1" dirty="0"/>
            <a:t>Richard K.        Morgan</a:t>
          </a:r>
          <a:endParaRPr lang="en-US" sz="3600" dirty="0"/>
        </a:p>
      </dgm:t>
    </dgm:pt>
    <dgm:pt modelId="{D24DFB20-FB9A-4DA0-93AC-F40A94431919}" type="parTrans" cxnId="{71812CAA-55A9-4D77-AEEB-9389569A2F68}">
      <dgm:prSet/>
      <dgm:spPr/>
      <dgm:t>
        <a:bodyPr/>
        <a:lstStyle/>
        <a:p>
          <a:endParaRPr lang="en-US"/>
        </a:p>
      </dgm:t>
    </dgm:pt>
    <dgm:pt modelId="{DEB9C015-2F62-4FC6-BC5E-C0ECC2056BC0}" type="sibTrans" cxnId="{71812CAA-55A9-4D77-AEEB-9389569A2F68}">
      <dgm:prSet/>
      <dgm:spPr/>
      <dgm:t>
        <a:bodyPr/>
        <a:lstStyle/>
        <a:p>
          <a:endParaRPr lang="en-US"/>
        </a:p>
      </dgm:t>
    </dgm:pt>
    <dgm:pt modelId="{EF406D2C-67EE-4124-A7A7-9FD13DBE734A}">
      <dgm:prSet custT="1"/>
      <dgm:spPr/>
      <dgm:t>
        <a:bodyPr/>
        <a:lstStyle/>
        <a:p>
          <a:pPr algn="ctr"/>
          <a:r>
            <a:rPr lang="ro-RO" sz="2000" b="1" dirty="0"/>
            <a:t>Carbon Modificat</a:t>
          </a:r>
          <a:endParaRPr lang="en-US" sz="2000" dirty="0"/>
        </a:p>
      </dgm:t>
    </dgm:pt>
    <dgm:pt modelId="{02274E3D-4408-4B36-A682-23A923CE63FD}" type="parTrans" cxnId="{BF98C3EF-C349-47E6-9BDE-AE08A0C6E9D1}">
      <dgm:prSet/>
      <dgm:spPr/>
      <dgm:t>
        <a:bodyPr/>
        <a:lstStyle/>
        <a:p>
          <a:endParaRPr lang="en-US"/>
        </a:p>
      </dgm:t>
    </dgm:pt>
    <dgm:pt modelId="{FD78BD6C-7995-435B-A57F-9C8A3D437E61}" type="sibTrans" cxnId="{BF98C3EF-C349-47E6-9BDE-AE08A0C6E9D1}">
      <dgm:prSet/>
      <dgm:spPr/>
      <dgm:t>
        <a:bodyPr/>
        <a:lstStyle/>
        <a:p>
          <a:endParaRPr lang="en-US"/>
        </a:p>
      </dgm:t>
    </dgm:pt>
    <dgm:pt modelId="{93CE28D7-976E-4AE2-8836-28FBAA542BB6}">
      <dgm:prSet custT="1"/>
      <dgm:spPr/>
      <dgm:t>
        <a:bodyPr/>
        <a:lstStyle/>
        <a:p>
          <a:pPr algn="ctr"/>
          <a:r>
            <a:rPr lang="ro-RO" sz="2000" b="1" dirty="0"/>
            <a:t>Portalul</a:t>
          </a:r>
          <a:r>
            <a:rPr lang="ro-RO" sz="2400" b="1" dirty="0"/>
            <a:t> Îngerilor</a:t>
          </a:r>
          <a:endParaRPr lang="en-US" sz="2400" dirty="0"/>
        </a:p>
      </dgm:t>
    </dgm:pt>
    <dgm:pt modelId="{546FF2CF-F633-449F-9D09-725BF6434E55}" type="parTrans" cxnId="{6C07F51B-63EC-4CC4-AF4B-6C3A74953F0F}">
      <dgm:prSet/>
      <dgm:spPr/>
      <dgm:t>
        <a:bodyPr/>
        <a:lstStyle/>
        <a:p>
          <a:endParaRPr lang="en-US"/>
        </a:p>
      </dgm:t>
    </dgm:pt>
    <dgm:pt modelId="{2490E16D-490B-432C-A905-FE86D0591A4C}" type="sibTrans" cxnId="{6C07F51B-63EC-4CC4-AF4B-6C3A74953F0F}">
      <dgm:prSet/>
      <dgm:spPr/>
      <dgm:t>
        <a:bodyPr/>
        <a:lstStyle/>
        <a:p>
          <a:endParaRPr lang="en-US"/>
        </a:p>
      </dgm:t>
    </dgm:pt>
    <dgm:pt modelId="{491A7BBD-6666-4D5E-84E1-E42273508F90}">
      <dgm:prSet custT="1"/>
      <dgm:spPr/>
      <dgm:t>
        <a:bodyPr/>
        <a:lstStyle/>
        <a:p>
          <a:pPr algn="ctr"/>
          <a:r>
            <a:rPr lang="ro-RO" sz="2000" b="1" dirty="0"/>
            <a:t>Takeshi Sum</a:t>
          </a:r>
          <a:endParaRPr lang="en-US" sz="2000" dirty="0"/>
        </a:p>
      </dgm:t>
    </dgm:pt>
    <dgm:pt modelId="{79553F1C-E61C-45C0-AB10-33BADD440897}" type="parTrans" cxnId="{A55746C4-6CF0-41F3-912D-18A54990F29A}">
      <dgm:prSet/>
      <dgm:spPr/>
      <dgm:t>
        <a:bodyPr/>
        <a:lstStyle/>
        <a:p>
          <a:endParaRPr lang="en-US"/>
        </a:p>
      </dgm:t>
    </dgm:pt>
    <dgm:pt modelId="{696DFB90-7093-4171-A1B2-961A1C83F13E}" type="sibTrans" cxnId="{A55746C4-6CF0-41F3-912D-18A54990F29A}">
      <dgm:prSet/>
      <dgm:spPr/>
      <dgm:t>
        <a:bodyPr/>
        <a:lstStyle/>
        <a:p>
          <a:endParaRPr lang="en-US"/>
        </a:p>
      </dgm:t>
    </dgm:pt>
    <dgm:pt modelId="{F53FCB61-B727-437D-8A81-551E34B79C29}" type="pres">
      <dgm:prSet presAssocID="{8D614D74-64FC-43B0-8681-0FCFDEFE7F6F}" presName="Name0" presStyleCnt="0">
        <dgm:presLayoutVars>
          <dgm:dir/>
          <dgm:resizeHandles val="exact"/>
        </dgm:presLayoutVars>
      </dgm:prSet>
      <dgm:spPr/>
    </dgm:pt>
    <dgm:pt modelId="{BD613A6C-14CE-4718-838A-32135BB163B5}" type="pres">
      <dgm:prSet presAssocID="{ABFD71F0-4990-4683-8B45-8AFCCF2C1326}" presName="composite" presStyleCnt="0"/>
      <dgm:spPr/>
    </dgm:pt>
    <dgm:pt modelId="{5D0042D9-A000-47DA-A4E5-CEC6F50C9653}" type="pres">
      <dgm:prSet presAssocID="{ABFD71F0-4990-4683-8B45-8AFCCF2C1326}" presName="rect1" presStyleLbl="trAlignAcc1" presStyleIdx="0" presStyleCnt="4">
        <dgm:presLayoutVars>
          <dgm:bulletEnabled val="1"/>
        </dgm:presLayoutVars>
      </dgm:prSet>
      <dgm:spPr/>
    </dgm:pt>
    <dgm:pt modelId="{62EFAF5A-1E3B-4813-B583-9D71C3BDEC50}" type="pres">
      <dgm:prSet presAssocID="{ABFD71F0-4990-4683-8B45-8AFCCF2C1326}" presName="rect2" presStyleLbl="fgImgPlace1" presStyleIdx="0" presStyleCnt="4" custScaleX="151875" custScaleY="140533" custLinFactNeighborX="-18569" custLinFactNeighborY="-2337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36D430EB-815B-4B60-BF63-851CD9740855}" type="pres">
      <dgm:prSet presAssocID="{DEB9C015-2F62-4FC6-BC5E-C0ECC2056BC0}" presName="sibTrans" presStyleCnt="0"/>
      <dgm:spPr/>
    </dgm:pt>
    <dgm:pt modelId="{22E0400A-7380-4395-BC6F-9E0F49C40123}" type="pres">
      <dgm:prSet presAssocID="{EF406D2C-67EE-4124-A7A7-9FD13DBE734A}" presName="composite" presStyleCnt="0"/>
      <dgm:spPr/>
    </dgm:pt>
    <dgm:pt modelId="{EB026E33-311E-41F7-A308-0F27E70399A6}" type="pres">
      <dgm:prSet presAssocID="{EF406D2C-67EE-4124-A7A7-9FD13DBE734A}" presName="rect1" presStyleLbl="trAlignAcc1" presStyleIdx="1" presStyleCnt="4" custScaleX="82124" custScaleY="67961">
        <dgm:presLayoutVars>
          <dgm:bulletEnabled val="1"/>
        </dgm:presLayoutVars>
      </dgm:prSet>
      <dgm:spPr/>
    </dgm:pt>
    <dgm:pt modelId="{1612E815-2A9C-446F-A18D-F3B3FF19021E}" type="pres">
      <dgm:prSet presAssocID="{EF406D2C-67EE-4124-A7A7-9FD13DBE734A}" presName="rect2" presStyleLbl="fgImgPlace1" presStyleIdx="1" presStyleCnt="4" custScaleX="162238" custScaleY="126068"/>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9351445B-12E2-4443-87BD-96C0F765092A}" type="pres">
      <dgm:prSet presAssocID="{FD78BD6C-7995-435B-A57F-9C8A3D437E61}" presName="sibTrans" presStyleCnt="0"/>
      <dgm:spPr/>
    </dgm:pt>
    <dgm:pt modelId="{EA6B90F2-3F68-4A9F-B2CD-8E882D43BCEA}" type="pres">
      <dgm:prSet presAssocID="{93CE28D7-976E-4AE2-8836-28FBAA542BB6}" presName="composite" presStyleCnt="0"/>
      <dgm:spPr/>
    </dgm:pt>
    <dgm:pt modelId="{0017EDAE-7A1C-498A-B512-4AD511F746D8}" type="pres">
      <dgm:prSet presAssocID="{93CE28D7-976E-4AE2-8836-28FBAA542BB6}" presName="rect1" presStyleLbl="trAlignAcc1" presStyleIdx="2" presStyleCnt="4" custScaleX="90797" custScaleY="62630">
        <dgm:presLayoutVars>
          <dgm:bulletEnabled val="1"/>
        </dgm:presLayoutVars>
      </dgm:prSet>
      <dgm:spPr/>
    </dgm:pt>
    <dgm:pt modelId="{2402AB13-83CA-4873-A4E3-7866D4AE12B0}" type="pres">
      <dgm:prSet presAssocID="{93CE28D7-976E-4AE2-8836-28FBAA542BB6}" presName="rect2" presStyleLbl="fgImgPlace1" presStyleIdx="2" presStyleCnt="4" custScaleX="159930" custScaleY="132152"/>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1FAE79B7-86D2-441F-84FA-0259D3A5DAB2}" type="pres">
      <dgm:prSet presAssocID="{2490E16D-490B-432C-A905-FE86D0591A4C}" presName="sibTrans" presStyleCnt="0"/>
      <dgm:spPr/>
    </dgm:pt>
    <dgm:pt modelId="{AECE0EAA-9922-4719-9987-3A605CA1BDE0}" type="pres">
      <dgm:prSet presAssocID="{491A7BBD-6666-4D5E-84E1-E42273508F90}" presName="composite" presStyleCnt="0"/>
      <dgm:spPr/>
    </dgm:pt>
    <dgm:pt modelId="{30FC9CC7-C12D-4FE9-9FB5-201109962F24}" type="pres">
      <dgm:prSet presAssocID="{491A7BBD-6666-4D5E-84E1-E42273508F90}" presName="rect1" presStyleLbl="trAlignAcc1" presStyleIdx="3" presStyleCnt="4" custScaleX="81548" custScaleY="70961">
        <dgm:presLayoutVars>
          <dgm:bulletEnabled val="1"/>
        </dgm:presLayoutVars>
      </dgm:prSet>
      <dgm:spPr/>
    </dgm:pt>
    <dgm:pt modelId="{6C6A19F2-F003-4212-8D4D-8DDCAF22FFA2}" type="pres">
      <dgm:prSet presAssocID="{491A7BBD-6666-4D5E-84E1-E42273508F90}" presName="rect2" presStyleLbl="fgImgPlace1" presStyleIdx="3" presStyleCnt="4" custScaleX="170913" custScaleY="127617"/>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Lst>
  <dgm:cxnLst>
    <dgm:cxn modelId="{6ED4DF00-BE66-498D-86DC-E66246F1E3FE}" type="presOf" srcId="{8D614D74-64FC-43B0-8681-0FCFDEFE7F6F}" destId="{F53FCB61-B727-437D-8A81-551E34B79C29}" srcOrd="0" destOrd="0" presId="urn:microsoft.com/office/officeart/2008/layout/PictureStrips"/>
    <dgm:cxn modelId="{7742DD11-51B2-4FAD-BD60-A8F7739EC1F6}" type="presOf" srcId="{93CE28D7-976E-4AE2-8836-28FBAA542BB6}" destId="{0017EDAE-7A1C-498A-B512-4AD511F746D8}" srcOrd="0" destOrd="0" presId="urn:microsoft.com/office/officeart/2008/layout/PictureStrips"/>
    <dgm:cxn modelId="{6C07F51B-63EC-4CC4-AF4B-6C3A74953F0F}" srcId="{8D614D74-64FC-43B0-8681-0FCFDEFE7F6F}" destId="{93CE28D7-976E-4AE2-8836-28FBAA542BB6}" srcOrd="2" destOrd="0" parTransId="{546FF2CF-F633-449F-9D09-725BF6434E55}" sibTransId="{2490E16D-490B-432C-A905-FE86D0591A4C}"/>
    <dgm:cxn modelId="{A65D968B-FCF2-4DE5-A5AF-B5615DBAD5A8}" type="presOf" srcId="{ABFD71F0-4990-4683-8B45-8AFCCF2C1326}" destId="{5D0042D9-A000-47DA-A4E5-CEC6F50C9653}" srcOrd="0" destOrd="0" presId="urn:microsoft.com/office/officeart/2008/layout/PictureStrips"/>
    <dgm:cxn modelId="{71812CAA-55A9-4D77-AEEB-9389569A2F68}" srcId="{8D614D74-64FC-43B0-8681-0FCFDEFE7F6F}" destId="{ABFD71F0-4990-4683-8B45-8AFCCF2C1326}" srcOrd="0" destOrd="0" parTransId="{D24DFB20-FB9A-4DA0-93AC-F40A94431919}" sibTransId="{DEB9C015-2F62-4FC6-BC5E-C0ECC2056BC0}"/>
    <dgm:cxn modelId="{F39002BA-073F-4F24-B0B4-1C05255E9BF0}" type="presOf" srcId="{EF406D2C-67EE-4124-A7A7-9FD13DBE734A}" destId="{EB026E33-311E-41F7-A308-0F27E70399A6}" srcOrd="0" destOrd="0" presId="urn:microsoft.com/office/officeart/2008/layout/PictureStrips"/>
    <dgm:cxn modelId="{A55746C4-6CF0-41F3-912D-18A54990F29A}" srcId="{8D614D74-64FC-43B0-8681-0FCFDEFE7F6F}" destId="{491A7BBD-6666-4D5E-84E1-E42273508F90}" srcOrd="3" destOrd="0" parTransId="{79553F1C-E61C-45C0-AB10-33BADD440897}" sibTransId="{696DFB90-7093-4171-A1B2-961A1C83F13E}"/>
    <dgm:cxn modelId="{2B0229DA-6709-48FA-8A07-C3032FF80E48}" type="presOf" srcId="{491A7BBD-6666-4D5E-84E1-E42273508F90}" destId="{30FC9CC7-C12D-4FE9-9FB5-201109962F24}" srcOrd="0" destOrd="0" presId="urn:microsoft.com/office/officeart/2008/layout/PictureStrips"/>
    <dgm:cxn modelId="{BF98C3EF-C349-47E6-9BDE-AE08A0C6E9D1}" srcId="{8D614D74-64FC-43B0-8681-0FCFDEFE7F6F}" destId="{EF406D2C-67EE-4124-A7A7-9FD13DBE734A}" srcOrd="1" destOrd="0" parTransId="{02274E3D-4408-4B36-A682-23A923CE63FD}" sibTransId="{FD78BD6C-7995-435B-A57F-9C8A3D437E61}"/>
    <dgm:cxn modelId="{76F2CD80-85A1-4F14-80E8-B31E37AAE7FD}" type="presParOf" srcId="{F53FCB61-B727-437D-8A81-551E34B79C29}" destId="{BD613A6C-14CE-4718-838A-32135BB163B5}" srcOrd="0" destOrd="0" presId="urn:microsoft.com/office/officeart/2008/layout/PictureStrips"/>
    <dgm:cxn modelId="{43907C62-09D4-4D7B-8946-F40B54783E78}" type="presParOf" srcId="{BD613A6C-14CE-4718-838A-32135BB163B5}" destId="{5D0042D9-A000-47DA-A4E5-CEC6F50C9653}" srcOrd="0" destOrd="0" presId="urn:microsoft.com/office/officeart/2008/layout/PictureStrips"/>
    <dgm:cxn modelId="{E1549FE5-CCA5-489D-AE13-355AFF464B7D}" type="presParOf" srcId="{BD613A6C-14CE-4718-838A-32135BB163B5}" destId="{62EFAF5A-1E3B-4813-B583-9D71C3BDEC50}" srcOrd="1" destOrd="0" presId="urn:microsoft.com/office/officeart/2008/layout/PictureStrips"/>
    <dgm:cxn modelId="{0F87716E-8051-4E1F-A858-08A965EAA083}" type="presParOf" srcId="{F53FCB61-B727-437D-8A81-551E34B79C29}" destId="{36D430EB-815B-4B60-BF63-851CD9740855}" srcOrd="1" destOrd="0" presId="urn:microsoft.com/office/officeart/2008/layout/PictureStrips"/>
    <dgm:cxn modelId="{D7F21516-1C86-453D-97A1-C528185EE2CA}" type="presParOf" srcId="{F53FCB61-B727-437D-8A81-551E34B79C29}" destId="{22E0400A-7380-4395-BC6F-9E0F49C40123}" srcOrd="2" destOrd="0" presId="urn:microsoft.com/office/officeart/2008/layout/PictureStrips"/>
    <dgm:cxn modelId="{BE1D12C1-8471-4296-ADB4-28EDE1EFA08B}" type="presParOf" srcId="{22E0400A-7380-4395-BC6F-9E0F49C40123}" destId="{EB026E33-311E-41F7-A308-0F27E70399A6}" srcOrd="0" destOrd="0" presId="urn:microsoft.com/office/officeart/2008/layout/PictureStrips"/>
    <dgm:cxn modelId="{BB0C37FC-82F3-4407-854F-34443B1E49A6}" type="presParOf" srcId="{22E0400A-7380-4395-BC6F-9E0F49C40123}" destId="{1612E815-2A9C-446F-A18D-F3B3FF19021E}" srcOrd="1" destOrd="0" presId="urn:microsoft.com/office/officeart/2008/layout/PictureStrips"/>
    <dgm:cxn modelId="{92646720-CBCC-4304-8D81-06FA31FB5C54}" type="presParOf" srcId="{F53FCB61-B727-437D-8A81-551E34B79C29}" destId="{9351445B-12E2-4443-87BD-96C0F765092A}" srcOrd="3" destOrd="0" presId="urn:microsoft.com/office/officeart/2008/layout/PictureStrips"/>
    <dgm:cxn modelId="{781E1BD5-A059-4A90-AFF1-BA6C20839700}" type="presParOf" srcId="{F53FCB61-B727-437D-8A81-551E34B79C29}" destId="{EA6B90F2-3F68-4A9F-B2CD-8E882D43BCEA}" srcOrd="4" destOrd="0" presId="urn:microsoft.com/office/officeart/2008/layout/PictureStrips"/>
    <dgm:cxn modelId="{09E081E7-D56C-4A18-BB39-7939DE69CA9C}" type="presParOf" srcId="{EA6B90F2-3F68-4A9F-B2CD-8E882D43BCEA}" destId="{0017EDAE-7A1C-498A-B512-4AD511F746D8}" srcOrd="0" destOrd="0" presId="urn:microsoft.com/office/officeart/2008/layout/PictureStrips"/>
    <dgm:cxn modelId="{3716FFC7-48D2-4597-893F-277698C36E2D}" type="presParOf" srcId="{EA6B90F2-3F68-4A9F-B2CD-8E882D43BCEA}" destId="{2402AB13-83CA-4873-A4E3-7866D4AE12B0}" srcOrd="1" destOrd="0" presId="urn:microsoft.com/office/officeart/2008/layout/PictureStrips"/>
    <dgm:cxn modelId="{1AE68113-42C7-482F-896A-B3B94A7E00A5}" type="presParOf" srcId="{F53FCB61-B727-437D-8A81-551E34B79C29}" destId="{1FAE79B7-86D2-441F-84FA-0259D3A5DAB2}" srcOrd="5" destOrd="0" presId="urn:microsoft.com/office/officeart/2008/layout/PictureStrips"/>
    <dgm:cxn modelId="{4822AE9D-9221-4615-8F49-253E2BF981EE}" type="presParOf" srcId="{F53FCB61-B727-437D-8A81-551E34B79C29}" destId="{AECE0EAA-9922-4719-9987-3A605CA1BDE0}" srcOrd="6" destOrd="0" presId="urn:microsoft.com/office/officeart/2008/layout/PictureStrips"/>
    <dgm:cxn modelId="{7A81FCFF-7826-4FCF-893D-9E86FB750C62}" type="presParOf" srcId="{AECE0EAA-9922-4719-9987-3A605CA1BDE0}" destId="{30FC9CC7-C12D-4FE9-9FB5-201109962F24}" srcOrd="0" destOrd="0" presId="urn:microsoft.com/office/officeart/2008/layout/PictureStrips"/>
    <dgm:cxn modelId="{65C4A80C-C1EB-485F-A4A8-DF3FE543931A}" type="presParOf" srcId="{AECE0EAA-9922-4719-9987-3A605CA1BDE0}" destId="{6C6A19F2-F003-4212-8D4D-8DDCAF22FFA2}"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E9CA1A7-EF91-4F3B-9897-B6431926CFE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09770A22-AF3E-496D-9E60-34A9F3220E3E}">
      <dgm:prSet/>
      <dgm:spPr/>
      <dgm:t>
        <a:bodyPr/>
        <a:lstStyle/>
        <a:p>
          <a:r>
            <a:rPr lang="ro-RO" b="1" dirty="0"/>
            <a:t>Idiocracy</a:t>
          </a:r>
          <a:endParaRPr lang="en-US" dirty="0"/>
        </a:p>
      </dgm:t>
    </dgm:pt>
    <dgm:pt modelId="{C212D530-766B-4907-B773-3EA07181172D}" type="parTrans" cxnId="{2719D2EB-E8E9-439B-9D77-DB9DC8F97E14}">
      <dgm:prSet/>
      <dgm:spPr/>
      <dgm:t>
        <a:bodyPr/>
        <a:lstStyle/>
        <a:p>
          <a:endParaRPr lang="en-US"/>
        </a:p>
      </dgm:t>
    </dgm:pt>
    <dgm:pt modelId="{27B68ADD-C1F2-4966-9F38-CAF9FD50C9C7}" type="sibTrans" cxnId="{2719D2EB-E8E9-439B-9D77-DB9DC8F97E14}">
      <dgm:prSet/>
      <dgm:spPr/>
      <dgm:t>
        <a:bodyPr/>
        <a:lstStyle/>
        <a:p>
          <a:endParaRPr lang="en-US"/>
        </a:p>
      </dgm:t>
    </dgm:pt>
    <dgm:pt modelId="{6BB7CD2A-F49B-4A43-89A5-24223A774AF5}" type="pres">
      <dgm:prSet presAssocID="{7E9CA1A7-EF91-4F3B-9897-B6431926CFE7}" presName="linearFlow" presStyleCnt="0">
        <dgm:presLayoutVars>
          <dgm:dir/>
          <dgm:resizeHandles val="exact"/>
        </dgm:presLayoutVars>
      </dgm:prSet>
      <dgm:spPr/>
    </dgm:pt>
    <dgm:pt modelId="{9BE9492F-3A5A-44CC-B148-F5E8885D823E}" type="pres">
      <dgm:prSet presAssocID="{09770A22-AF3E-496D-9E60-34A9F3220E3E}" presName="composite" presStyleCnt="0"/>
      <dgm:spPr/>
    </dgm:pt>
    <dgm:pt modelId="{F441D0FB-D138-4F65-BE8B-1C852CD60016}" type="pres">
      <dgm:prSet presAssocID="{09770A22-AF3E-496D-9E60-34A9F3220E3E}" presName="imgShp" presStyleLbl="fgImgPlace1" presStyleIdx="0" presStyleCnt="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uscular arm with solid fill"/>
        </a:ext>
      </dgm:extLst>
    </dgm:pt>
    <dgm:pt modelId="{9CE1BD11-B6AC-42D5-A1A3-0A664601E44A}" type="pres">
      <dgm:prSet presAssocID="{09770A22-AF3E-496D-9E60-34A9F3220E3E}" presName="txShp" presStyleLbl="node1" presStyleIdx="0" presStyleCnt="1" custLinFactNeighborX="-1020" custLinFactNeighborY="0">
        <dgm:presLayoutVars>
          <dgm:bulletEnabled val="1"/>
        </dgm:presLayoutVars>
      </dgm:prSet>
      <dgm:spPr/>
    </dgm:pt>
  </dgm:ptLst>
  <dgm:cxnLst>
    <dgm:cxn modelId="{7B69612F-C311-43ED-95BB-5518C2309CEB}" type="presOf" srcId="{09770A22-AF3E-496D-9E60-34A9F3220E3E}" destId="{9CE1BD11-B6AC-42D5-A1A3-0A664601E44A}" srcOrd="0" destOrd="0" presId="urn:microsoft.com/office/officeart/2005/8/layout/vList3"/>
    <dgm:cxn modelId="{A8DC7176-BC24-4E48-9E7C-4958E35FC308}" type="presOf" srcId="{7E9CA1A7-EF91-4F3B-9897-B6431926CFE7}" destId="{6BB7CD2A-F49B-4A43-89A5-24223A774AF5}" srcOrd="0" destOrd="0" presId="urn:microsoft.com/office/officeart/2005/8/layout/vList3"/>
    <dgm:cxn modelId="{2719D2EB-E8E9-439B-9D77-DB9DC8F97E14}" srcId="{7E9CA1A7-EF91-4F3B-9897-B6431926CFE7}" destId="{09770A22-AF3E-496D-9E60-34A9F3220E3E}" srcOrd="0" destOrd="0" parTransId="{C212D530-766B-4907-B773-3EA07181172D}" sibTransId="{27B68ADD-C1F2-4966-9F38-CAF9FD50C9C7}"/>
    <dgm:cxn modelId="{82785FFB-46C0-42E4-9B8C-66D172579D24}" type="presParOf" srcId="{6BB7CD2A-F49B-4A43-89A5-24223A774AF5}" destId="{9BE9492F-3A5A-44CC-B148-F5E8885D823E}" srcOrd="0" destOrd="0" presId="urn:microsoft.com/office/officeart/2005/8/layout/vList3"/>
    <dgm:cxn modelId="{445A9E8C-2244-4BFB-B11C-2AEC699A56CF}" type="presParOf" srcId="{9BE9492F-3A5A-44CC-B148-F5E8885D823E}" destId="{F441D0FB-D138-4F65-BE8B-1C852CD60016}" srcOrd="0" destOrd="0" presId="urn:microsoft.com/office/officeart/2005/8/layout/vList3"/>
    <dgm:cxn modelId="{58E3F638-A9D2-4FEC-B88C-CFF6E1D0EF39}" type="presParOf" srcId="{9BE9492F-3A5A-44CC-B148-F5E8885D823E}" destId="{9CE1BD11-B6AC-42D5-A1A3-0A664601E44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DB203-748A-4B65-86BB-6F6EAC368429}">
      <dsp:nvSpPr>
        <dsp:cNvPr id="0" name=""/>
        <dsp:cNvSpPr/>
      </dsp:nvSpPr>
      <dsp:spPr>
        <a:xfrm rot="10800000">
          <a:off x="2640063" y="202764"/>
          <a:ext cx="6987631" cy="3520085"/>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2260" tIns="152400" rIns="284480" bIns="152400" numCol="1" spcCol="1270" anchor="ctr" anchorCtr="0">
          <a:noAutofit/>
        </a:bodyPr>
        <a:lstStyle/>
        <a:p>
          <a:pPr marL="0" lvl="0" indent="0" algn="ctr" defTabSz="1778000">
            <a:lnSpc>
              <a:spcPct val="90000"/>
            </a:lnSpc>
            <a:spcBef>
              <a:spcPct val="0"/>
            </a:spcBef>
            <a:spcAft>
              <a:spcPct val="35000"/>
            </a:spcAft>
            <a:buNone/>
          </a:pPr>
          <a:r>
            <a:rPr lang="ro-RO" sz="4000" b="1" kern="1200" dirty="0"/>
            <a:t>Science-Fiction în Explorarea Spațio-Temporală</a:t>
          </a:r>
          <a:endParaRPr lang="en-US" sz="4000" kern="1200" dirty="0"/>
        </a:p>
      </dsp:txBody>
      <dsp:txXfrm rot="10800000">
        <a:off x="3520084" y="202764"/>
        <a:ext cx="6107610" cy="3520085"/>
      </dsp:txXfrm>
    </dsp:sp>
    <dsp:sp modelId="{BF26DAE4-FB81-4251-B63B-D0AE93678965}">
      <dsp:nvSpPr>
        <dsp:cNvPr id="0" name=""/>
        <dsp:cNvSpPr/>
      </dsp:nvSpPr>
      <dsp:spPr>
        <a:xfrm>
          <a:off x="880021" y="202764"/>
          <a:ext cx="3520085" cy="352008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FAB3A-EBC2-4FFD-9753-9CC9D4DBF163}">
      <dsp:nvSpPr>
        <dsp:cNvPr id="0" name=""/>
        <dsp:cNvSpPr/>
      </dsp:nvSpPr>
      <dsp:spPr>
        <a:xfrm rot="10800000">
          <a:off x="1151088" y="4099"/>
          <a:ext cx="3019411" cy="152105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0744" tIns="121920" rIns="227584" bIns="121920" numCol="1" spcCol="1270" anchor="ctr" anchorCtr="0">
          <a:noAutofit/>
        </a:bodyPr>
        <a:lstStyle/>
        <a:p>
          <a:pPr marL="0" lvl="0" indent="0" algn="ctr" defTabSz="1422400">
            <a:lnSpc>
              <a:spcPct val="90000"/>
            </a:lnSpc>
            <a:spcBef>
              <a:spcPct val="0"/>
            </a:spcBef>
            <a:spcAft>
              <a:spcPct val="35000"/>
            </a:spcAft>
            <a:buNone/>
          </a:pPr>
          <a:r>
            <a:rPr lang="ro-RO" sz="3200" b="1" kern="1200" dirty="0"/>
            <a:t>Minority Report</a:t>
          </a:r>
          <a:endParaRPr lang="en-US" sz="3200" b="1" kern="1200" dirty="0"/>
        </a:p>
      </dsp:txBody>
      <dsp:txXfrm rot="10800000">
        <a:off x="1531352" y="4099"/>
        <a:ext cx="2639147" cy="1521056"/>
      </dsp:txXfrm>
    </dsp:sp>
    <dsp:sp modelId="{DCC8A681-9B49-4602-BBE6-AE1C0082FF98}">
      <dsp:nvSpPr>
        <dsp:cNvPr id="0" name=""/>
        <dsp:cNvSpPr/>
      </dsp:nvSpPr>
      <dsp:spPr>
        <a:xfrm>
          <a:off x="380264" y="4099"/>
          <a:ext cx="1521056" cy="152105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B8EB21-5A90-40D7-ACF0-1DA1FBB21D60}">
      <dsp:nvSpPr>
        <dsp:cNvPr id="0" name=""/>
        <dsp:cNvSpPr/>
      </dsp:nvSpPr>
      <dsp:spPr>
        <a:xfrm rot="10800000">
          <a:off x="1871789" y="0"/>
          <a:ext cx="5099750" cy="2349062"/>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5871" tIns="243840" rIns="455168" bIns="243840" numCol="1" spcCol="1270" anchor="ctr" anchorCtr="0">
          <a:noAutofit/>
        </a:bodyPr>
        <a:lstStyle/>
        <a:p>
          <a:pPr marL="0" lvl="0" indent="0" algn="ctr" defTabSz="2844800">
            <a:lnSpc>
              <a:spcPct val="90000"/>
            </a:lnSpc>
            <a:spcBef>
              <a:spcPct val="0"/>
            </a:spcBef>
            <a:spcAft>
              <a:spcPct val="35000"/>
            </a:spcAft>
            <a:buNone/>
          </a:pPr>
          <a:r>
            <a:rPr lang="ro-RO" sz="6400" b="1" kern="1200" dirty="0"/>
            <a:t>Contact</a:t>
          </a:r>
          <a:endParaRPr lang="en-US" sz="6400" kern="1200" dirty="0"/>
        </a:p>
      </dsp:txBody>
      <dsp:txXfrm rot="10800000">
        <a:off x="2459054" y="0"/>
        <a:ext cx="4512485" cy="2349062"/>
      </dsp:txXfrm>
    </dsp:sp>
    <dsp:sp modelId="{DD1845D8-361D-49B5-A4ED-981561026665}">
      <dsp:nvSpPr>
        <dsp:cNvPr id="0" name=""/>
        <dsp:cNvSpPr/>
      </dsp:nvSpPr>
      <dsp:spPr>
        <a:xfrm>
          <a:off x="697258" y="0"/>
          <a:ext cx="2349062" cy="234906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28050-F60E-442D-BF2D-B883E597B971}">
      <dsp:nvSpPr>
        <dsp:cNvPr id="0" name=""/>
        <dsp:cNvSpPr/>
      </dsp:nvSpPr>
      <dsp:spPr>
        <a:xfrm rot="10800000">
          <a:off x="1221459" y="459058"/>
          <a:ext cx="3232918" cy="1628613"/>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8173" tIns="171450" rIns="320040" bIns="171450" numCol="1" spcCol="1270" anchor="ctr" anchorCtr="0">
          <a:noAutofit/>
        </a:bodyPr>
        <a:lstStyle/>
        <a:p>
          <a:pPr marL="0" lvl="0" indent="0" algn="ctr" defTabSz="2000250">
            <a:lnSpc>
              <a:spcPct val="90000"/>
            </a:lnSpc>
            <a:spcBef>
              <a:spcPct val="0"/>
            </a:spcBef>
            <a:spcAft>
              <a:spcPct val="35000"/>
            </a:spcAft>
            <a:buNone/>
          </a:pPr>
          <a:r>
            <a:rPr lang="ro-RO" sz="4500" b="1" kern="1200" dirty="0"/>
            <a:t>STAR TREK</a:t>
          </a:r>
          <a:endParaRPr lang="en-US" sz="4500" kern="1200" dirty="0"/>
        </a:p>
      </dsp:txBody>
      <dsp:txXfrm rot="10800000">
        <a:off x="1628612" y="459058"/>
        <a:ext cx="2825765" cy="1628613"/>
      </dsp:txXfrm>
    </dsp:sp>
    <dsp:sp modelId="{C083C843-9CA3-4C7C-ACD2-91D0F3F2F752}">
      <dsp:nvSpPr>
        <dsp:cNvPr id="0" name=""/>
        <dsp:cNvSpPr/>
      </dsp:nvSpPr>
      <dsp:spPr>
        <a:xfrm>
          <a:off x="407153" y="459058"/>
          <a:ext cx="1628613" cy="162861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BDD05-DBD8-48D7-91B6-9F71B945EBA3}">
      <dsp:nvSpPr>
        <dsp:cNvPr id="0" name=""/>
        <dsp:cNvSpPr/>
      </dsp:nvSpPr>
      <dsp:spPr>
        <a:xfrm rot="10800000">
          <a:off x="1164837" y="343631"/>
          <a:ext cx="3083052" cy="155311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4881" tIns="137160" rIns="256032" bIns="137160" numCol="1" spcCol="1270" anchor="ctr" anchorCtr="0">
          <a:noAutofit/>
        </a:bodyPr>
        <a:lstStyle/>
        <a:p>
          <a:pPr marL="0" lvl="0" indent="0" algn="ctr" defTabSz="1600200">
            <a:lnSpc>
              <a:spcPct val="90000"/>
            </a:lnSpc>
            <a:spcBef>
              <a:spcPct val="0"/>
            </a:spcBef>
            <a:spcAft>
              <a:spcPct val="35000"/>
            </a:spcAft>
            <a:buNone/>
          </a:pPr>
          <a:r>
            <a:rPr lang="ro-RO" sz="3600" b="1" i="0" kern="1200" baseline="0" dirty="0"/>
            <a:t>Stargate</a:t>
          </a:r>
          <a:endParaRPr lang="en-US" sz="3600" kern="1200" dirty="0"/>
        </a:p>
      </dsp:txBody>
      <dsp:txXfrm rot="10800000">
        <a:off x="1553116" y="343631"/>
        <a:ext cx="2694773" cy="1553116"/>
      </dsp:txXfrm>
    </dsp:sp>
    <dsp:sp modelId="{69FA883C-52C4-429A-8055-5E8480F3F95C}">
      <dsp:nvSpPr>
        <dsp:cNvPr id="0" name=""/>
        <dsp:cNvSpPr/>
      </dsp:nvSpPr>
      <dsp:spPr>
        <a:xfrm>
          <a:off x="388279" y="343631"/>
          <a:ext cx="1553116" cy="155311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49C46-ECAE-45EB-90B0-66959A71EF79}">
      <dsp:nvSpPr>
        <dsp:cNvPr id="0" name=""/>
        <dsp:cNvSpPr/>
      </dsp:nvSpPr>
      <dsp:spPr>
        <a:xfrm rot="10800000">
          <a:off x="1350243" y="232054"/>
          <a:ext cx="3573779" cy="1800325"/>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3893" tIns="152400" rIns="284480" bIns="152400" numCol="1" spcCol="1270" anchor="ctr" anchorCtr="0">
          <a:noAutofit/>
        </a:bodyPr>
        <a:lstStyle/>
        <a:p>
          <a:pPr marL="0" lvl="0" indent="0" algn="ctr" defTabSz="1778000">
            <a:lnSpc>
              <a:spcPct val="90000"/>
            </a:lnSpc>
            <a:spcBef>
              <a:spcPct val="0"/>
            </a:spcBef>
            <a:spcAft>
              <a:spcPct val="35000"/>
            </a:spcAft>
            <a:buNone/>
          </a:pPr>
          <a:r>
            <a:rPr lang="ro-RO" sz="4000" b="1" kern="1200" dirty="0"/>
            <a:t>DOCTOR WHO</a:t>
          </a:r>
          <a:endParaRPr lang="en-US" sz="4000" kern="1200" dirty="0"/>
        </a:p>
      </dsp:txBody>
      <dsp:txXfrm rot="10800000">
        <a:off x="1800324" y="232054"/>
        <a:ext cx="3123698" cy="1800325"/>
      </dsp:txXfrm>
    </dsp:sp>
    <dsp:sp modelId="{0132515E-55CD-467C-BBB3-0BE38F291643}">
      <dsp:nvSpPr>
        <dsp:cNvPr id="0" name=""/>
        <dsp:cNvSpPr/>
      </dsp:nvSpPr>
      <dsp:spPr>
        <a:xfrm>
          <a:off x="450081" y="232054"/>
          <a:ext cx="1800325" cy="180032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C9DE0-E3A5-477F-9653-15F7A2FDBE0D}">
      <dsp:nvSpPr>
        <dsp:cNvPr id="0" name=""/>
        <dsp:cNvSpPr/>
      </dsp:nvSpPr>
      <dsp:spPr>
        <a:xfrm>
          <a:off x="0" y="0"/>
          <a:ext cx="902936" cy="902936"/>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58FCA0-E24C-41E2-97D5-957AC864FC13}">
      <dsp:nvSpPr>
        <dsp:cNvPr id="0" name=""/>
        <dsp:cNvSpPr/>
      </dsp:nvSpPr>
      <dsp:spPr>
        <a:xfrm>
          <a:off x="451468" y="0"/>
          <a:ext cx="3788023" cy="902936"/>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latin typeface="+mj-lt"/>
            </a:rPr>
            <a:t>Formula relativistă </a:t>
          </a:r>
          <a:endParaRPr lang="en-US" sz="2000" kern="1200" dirty="0">
            <a:latin typeface="+mj-lt"/>
          </a:endParaRPr>
        </a:p>
      </dsp:txBody>
      <dsp:txXfrm>
        <a:off x="451468" y="0"/>
        <a:ext cx="3788023" cy="428894"/>
      </dsp:txXfrm>
    </dsp:sp>
    <dsp:sp modelId="{CE9B8A7C-18BC-4742-B4EC-C0E1A51C4F03}">
      <dsp:nvSpPr>
        <dsp:cNvPr id="0" name=""/>
        <dsp:cNvSpPr/>
      </dsp:nvSpPr>
      <dsp:spPr>
        <a:xfrm>
          <a:off x="237020" y="428894"/>
          <a:ext cx="428894" cy="428894"/>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2852F7-85B6-47AC-B85F-84400F515A5D}">
      <dsp:nvSpPr>
        <dsp:cNvPr id="0" name=""/>
        <dsp:cNvSpPr/>
      </dsp:nvSpPr>
      <dsp:spPr>
        <a:xfrm>
          <a:off x="451468" y="428894"/>
          <a:ext cx="3788023" cy="428894"/>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latin typeface="+mj-lt"/>
            </a:rPr>
            <a:t>a spațiu-timpului - Einstein</a:t>
          </a:r>
          <a:endParaRPr lang="en-US" sz="2000" kern="1200" dirty="0">
            <a:latin typeface="+mj-lt"/>
          </a:endParaRPr>
        </a:p>
      </dsp:txBody>
      <dsp:txXfrm>
        <a:off x="451468" y="428894"/>
        <a:ext cx="3788023" cy="42889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DA583-8BB4-4E3D-AE04-0509E0D0FDE0}">
      <dsp:nvSpPr>
        <dsp:cNvPr id="0" name=""/>
        <dsp:cNvSpPr/>
      </dsp:nvSpPr>
      <dsp:spPr>
        <a:xfrm>
          <a:off x="0" y="0"/>
          <a:ext cx="1958352" cy="1958352"/>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27979A-82AD-428E-AD7E-1695681F5C7D}">
      <dsp:nvSpPr>
        <dsp:cNvPr id="0" name=""/>
        <dsp:cNvSpPr/>
      </dsp:nvSpPr>
      <dsp:spPr>
        <a:xfrm>
          <a:off x="979176" y="0"/>
          <a:ext cx="5905771" cy="1958352"/>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dirty="0"/>
            <a:t>MUL</a:t>
          </a:r>
          <a:r>
            <a:rPr lang="ro-RO" sz="3500" b="1" kern="1200" dirty="0"/>
            <a:t>ȚUMESC PENTRU ATENȚIE!</a:t>
          </a:r>
        </a:p>
        <a:p>
          <a:pPr marL="0" lvl="0" indent="0" algn="ctr" defTabSz="1555750">
            <a:lnSpc>
              <a:spcPct val="90000"/>
            </a:lnSpc>
            <a:spcBef>
              <a:spcPct val="0"/>
            </a:spcBef>
            <a:spcAft>
              <a:spcPct val="35000"/>
            </a:spcAft>
            <a:buNone/>
          </a:pPr>
          <a:endParaRPr lang="ro-RO" sz="3500" b="1" kern="1200" dirty="0"/>
        </a:p>
      </dsp:txBody>
      <dsp:txXfrm>
        <a:off x="979176" y="0"/>
        <a:ext cx="5905771" cy="195835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15611-170D-4D52-A1B5-8161918042FB}">
      <dsp:nvSpPr>
        <dsp:cNvPr id="0" name=""/>
        <dsp:cNvSpPr/>
      </dsp:nvSpPr>
      <dsp:spPr>
        <a:xfrm rot="10800000">
          <a:off x="1881848" y="0"/>
          <a:ext cx="3943281" cy="160712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8698" tIns="53340" rIns="99568" bIns="53340" numCol="1" spcCol="1270" anchor="ctr" anchorCtr="0">
          <a:noAutofit/>
        </a:bodyPr>
        <a:lstStyle/>
        <a:p>
          <a:pPr marL="0" lvl="0" indent="0" algn="ctr" defTabSz="622300">
            <a:lnSpc>
              <a:spcPct val="90000"/>
            </a:lnSpc>
            <a:spcBef>
              <a:spcPct val="0"/>
            </a:spcBef>
            <a:spcAft>
              <a:spcPct val="35000"/>
            </a:spcAft>
            <a:buNone/>
          </a:pPr>
          <a:r>
            <a:rPr lang="ro-RO" sz="1400" b="1" kern="1200" dirty="0"/>
            <a:t>SPER CĂ AU FOST INTERESANTE RECOMANDĂRILE  </a:t>
          </a:r>
          <a:endParaRPr lang="en-US" sz="1400" kern="1200" dirty="0"/>
        </a:p>
      </dsp:txBody>
      <dsp:txXfrm rot="10800000">
        <a:off x="2283630" y="0"/>
        <a:ext cx="3541499" cy="1607127"/>
      </dsp:txXfrm>
    </dsp:sp>
    <dsp:sp modelId="{2D0A33F4-AF81-41F8-933F-2F8C2D6DF425}">
      <dsp:nvSpPr>
        <dsp:cNvPr id="0" name=""/>
        <dsp:cNvSpPr/>
      </dsp:nvSpPr>
      <dsp:spPr>
        <a:xfrm>
          <a:off x="690666" y="167784"/>
          <a:ext cx="1210263" cy="127155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9F3A6-0F9A-4C61-8C85-08499FEA2490}">
      <dsp:nvSpPr>
        <dsp:cNvPr id="0" name=""/>
        <dsp:cNvSpPr/>
      </dsp:nvSpPr>
      <dsp:spPr>
        <a:xfrm>
          <a:off x="0" y="0"/>
          <a:ext cx="360290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80F299-3BE4-4909-A8B6-0D4FC34093D4}">
      <dsp:nvSpPr>
        <dsp:cNvPr id="0" name=""/>
        <dsp:cNvSpPr/>
      </dsp:nvSpPr>
      <dsp:spPr>
        <a:xfrm>
          <a:off x="0" y="0"/>
          <a:ext cx="3602907" cy="949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ctr" defTabSz="1155700">
            <a:lnSpc>
              <a:spcPct val="90000"/>
            </a:lnSpc>
            <a:spcBef>
              <a:spcPct val="0"/>
            </a:spcBef>
            <a:spcAft>
              <a:spcPct val="35000"/>
            </a:spcAft>
            <a:buNone/>
          </a:pPr>
          <a:r>
            <a:rPr lang="ro-RO" sz="2600" b="1" kern="1200" dirty="0"/>
            <a:t>Edric – Navigator al Ghildei Spațiale</a:t>
          </a:r>
          <a:endParaRPr lang="en-US" sz="2600" kern="1200" dirty="0"/>
        </a:p>
      </dsp:txBody>
      <dsp:txXfrm>
        <a:off x="0" y="0"/>
        <a:ext cx="3602907" cy="9491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30B04-AE20-4A4B-9890-C9BF54CF07FF}">
      <dsp:nvSpPr>
        <dsp:cNvPr id="0" name=""/>
        <dsp:cNvSpPr/>
      </dsp:nvSpPr>
      <dsp:spPr>
        <a:xfrm>
          <a:off x="578893" y="581007"/>
          <a:ext cx="5819348" cy="1818546"/>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1762" tIns="182880" rIns="182880" bIns="182880" numCol="1" spcCol="1270" anchor="ctr" anchorCtr="0">
          <a:noAutofit/>
        </a:bodyPr>
        <a:lstStyle/>
        <a:p>
          <a:pPr marL="0" lvl="0" indent="0" algn="ctr" defTabSz="2133600">
            <a:lnSpc>
              <a:spcPct val="90000"/>
            </a:lnSpc>
            <a:spcBef>
              <a:spcPct val="0"/>
            </a:spcBef>
            <a:spcAft>
              <a:spcPct val="35000"/>
            </a:spcAft>
            <a:buNone/>
          </a:pPr>
          <a:r>
            <a:rPr lang="ro-RO" sz="4800" b="1" kern="1200" dirty="0">
              <a:latin typeface="+mj-lt"/>
            </a:rPr>
            <a:t>Frank Herbert</a:t>
          </a:r>
          <a:endParaRPr lang="en-US" sz="4800" b="1" kern="1200" dirty="0">
            <a:latin typeface="+mj-lt"/>
          </a:endParaRPr>
        </a:p>
      </dsp:txBody>
      <dsp:txXfrm>
        <a:off x="578893" y="581007"/>
        <a:ext cx="5819348" cy="1818546"/>
      </dsp:txXfrm>
    </dsp:sp>
    <dsp:sp modelId="{093524B4-D80A-4895-8B62-A4464CE299EE}">
      <dsp:nvSpPr>
        <dsp:cNvPr id="0" name=""/>
        <dsp:cNvSpPr/>
      </dsp:nvSpPr>
      <dsp:spPr>
        <a:xfrm>
          <a:off x="0" y="171967"/>
          <a:ext cx="1943742" cy="23741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8D4B2-E2F5-40CD-B569-6A82F19B2937}">
      <dsp:nvSpPr>
        <dsp:cNvPr id="0" name=""/>
        <dsp:cNvSpPr/>
      </dsp:nvSpPr>
      <dsp:spPr>
        <a:xfrm rot="10800000">
          <a:off x="1481316" y="196476"/>
          <a:ext cx="3920699" cy="1975089"/>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0960" tIns="144780" rIns="270256" bIns="144780" numCol="1" spcCol="1270" anchor="ctr" anchorCtr="0">
          <a:noAutofit/>
        </a:bodyPr>
        <a:lstStyle/>
        <a:p>
          <a:pPr marL="0" lvl="0" indent="0" algn="ctr" defTabSz="1689100">
            <a:lnSpc>
              <a:spcPct val="90000"/>
            </a:lnSpc>
            <a:spcBef>
              <a:spcPct val="0"/>
            </a:spcBef>
            <a:spcAft>
              <a:spcPct val="35000"/>
            </a:spcAft>
            <a:buNone/>
          </a:pPr>
          <a:r>
            <a:rPr lang="ro-RO" sz="3800" b="1" kern="1200" dirty="0">
              <a:latin typeface="+mj-lt"/>
            </a:rPr>
            <a:t>PETER F. HAMILTON</a:t>
          </a:r>
          <a:endParaRPr lang="en-US" sz="3800" b="1" kern="1200" dirty="0">
            <a:latin typeface="+mj-lt"/>
          </a:endParaRPr>
        </a:p>
      </dsp:txBody>
      <dsp:txXfrm rot="10800000">
        <a:off x="1975088" y="196476"/>
        <a:ext cx="3426927" cy="1975089"/>
      </dsp:txXfrm>
    </dsp:sp>
    <dsp:sp modelId="{B2BD949D-CCBE-483F-9C38-0FA2EF0C4869}">
      <dsp:nvSpPr>
        <dsp:cNvPr id="0" name=""/>
        <dsp:cNvSpPr/>
      </dsp:nvSpPr>
      <dsp:spPr>
        <a:xfrm>
          <a:off x="493772" y="196476"/>
          <a:ext cx="1975089" cy="197508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E35F9-4230-4B9D-8976-37D466BB5B49}">
      <dsp:nvSpPr>
        <dsp:cNvPr id="0" name=""/>
        <dsp:cNvSpPr/>
      </dsp:nvSpPr>
      <dsp:spPr>
        <a:xfrm rot="10800000">
          <a:off x="1476138" y="0"/>
          <a:ext cx="3364576" cy="169493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7420" tIns="133350" rIns="248920" bIns="133350" numCol="1" spcCol="1270" anchor="ctr" anchorCtr="0">
          <a:noAutofit/>
        </a:bodyPr>
        <a:lstStyle/>
        <a:p>
          <a:pPr marL="0" lvl="0" indent="0" algn="ctr" defTabSz="1555750">
            <a:lnSpc>
              <a:spcPct val="90000"/>
            </a:lnSpc>
            <a:spcBef>
              <a:spcPct val="0"/>
            </a:spcBef>
            <a:spcAft>
              <a:spcPct val="35000"/>
            </a:spcAft>
            <a:buNone/>
          </a:pPr>
          <a:r>
            <a:rPr lang="ro-RO" sz="3500" b="1" kern="1200" dirty="0"/>
            <a:t>Robert C. Wilson</a:t>
          </a:r>
          <a:endParaRPr lang="en-US" sz="3500" kern="1200" dirty="0"/>
        </a:p>
      </dsp:txBody>
      <dsp:txXfrm rot="10800000">
        <a:off x="1899872" y="0"/>
        <a:ext cx="2940842" cy="1694936"/>
      </dsp:txXfrm>
    </dsp:sp>
    <dsp:sp modelId="{1E032F81-828A-48EA-9749-87FDC95F1174}">
      <dsp:nvSpPr>
        <dsp:cNvPr id="0" name=""/>
        <dsp:cNvSpPr/>
      </dsp:nvSpPr>
      <dsp:spPr>
        <a:xfrm>
          <a:off x="193222" y="0"/>
          <a:ext cx="1694936" cy="16949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99546-9B9C-4EDA-9E5B-3580B18A1A0D}">
      <dsp:nvSpPr>
        <dsp:cNvPr id="0" name=""/>
        <dsp:cNvSpPr/>
      </dsp:nvSpPr>
      <dsp:spPr>
        <a:xfrm>
          <a:off x="0" y="232074"/>
          <a:ext cx="3133605" cy="3133605"/>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199D50-159B-4767-890E-5FE0BC59CB12}">
      <dsp:nvSpPr>
        <dsp:cNvPr id="0" name=""/>
        <dsp:cNvSpPr/>
      </dsp:nvSpPr>
      <dsp:spPr>
        <a:xfrm>
          <a:off x="1566802" y="239971"/>
          <a:ext cx="3655873" cy="313360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ro-RO" sz="3200" b="1" kern="1200" dirty="0"/>
            <a:t>James S.A. Corey:  Expanse</a:t>
          </a:r>
          <a:endParaRPr lang="en-US" sz="3200" kern="1200" dirty="0"/>
        </a:p>
      </dsp:txBody>
      <dsp:txXfrm>
        <a:off x="1566802" y="239971"/>
        <a:ext cx="1827936" cy="3133605"/>
      </dsp:txXfrm>
    </dsp:sp>
    <dsp:sp modelId="{EDCE9267-916A-4B76-9EE8-D294055FE284}">
      <dsp:nvSpPr>
        <dsp:cNvPr id="0" name=""/>
        <dsp:cNvSpPr/>
      </dsp:nvSpPr>
      <dsp:spPr>
        <a:xfrm>
          <a:off x="3394739" y="232074"/>
          <a:ext cx="1827936" cy="313360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ro-RO" sz="1500" b="1" kern="1200"/>
            <a:t>Trezirea Leviatanului</a:t>
          </a:r>
          <a:endParaRPr lang="en-US" sz="1500" kern="1200"/>
        </a:p>
        <a:p>
          <a:pPr marL="114300" lvl="1" indent="-114300" algn="l" defTabSz="666750">
            <a:lnSpc>
              <a:spcPct val="90000"/>
            </a:lnSpc>
            <a:spcBef>
              <a:spcPct val="0"/>
            </a:spcBef>
            <a:spcAft>
              <a:spcPct val="15000"/>
            </a:spcAft>
            <a:buChar char="•"/>
          </a:pPr>
          <a:r>
            <a:rPr lang="ro-RO" sz="1500" b="1" kern="1200"/>
            <a:t>Războiul lui Caliban</a:t>
          </a:r>
          <a:endParaRPr lang="en-US" sz="1500" kern="1200"/>
        </a:p>
        <a:p>
          <a:pPr marL="114300" lvl="1" indent="-114300" algn="l" defTabSz="666750">
            <a:lnSpc>
              <a:spcPct val="90000"/>
            </a:lnSpc>
            <a:spcBef>
              <a:spcPct val="0"/>
            </a:spcBef>
            <a:spcAft>
              <a:spcPct val="15000"/>
            </a:spcAft>
            <a:buChar char="•"/>
          </a:pPr>
          <a:r>
            <a:rPr lang="ro-RO" sz="1500" b="1" kern="1200"/>
            <a:t>Poarta lui Abaddon</a:t>
          </a:r>
          <a:endParaRPr lang="en-US" sz="1500" kern="1200"/>
        </a:p>
        <a:p>
          <a:pPr marL="114300" lvl="1" indent="-114300" algn="l" defTabSz="666750">
            <a:lnSpc>
              <a:spcPct val="90000"/>
            </a:lnSpc>
            <a:spcBef>
              <a:spcPct val="0"/>
            </a:spcBef>
            <a:spcAft>
              <a:spcPct val="15000"/>
            </a:spcAft>
            <a:buChar char="•"/>
          </a:pPr>
          <a:r>
            <a:rPr lang="ro-RO" sz="1500" b="1" kern="1200"/>
            <a:t>Cibola în flăcări</a:t>
          </a:r>
          <a:endParaRPr lang="en-US" sz="1500" kern="1200"/>
        </a:p>
        <a:p>
          <a:pPr marL="114300" lvl="1" indent="-114300" algn="l" defTabSz="666750">
            <a:lnSpc>
              <a:spcPct val="90000"/>
            </a:lnSpc>
            <a:spcBef>
              <a:spcPct val="0"/>
            </a:spcBef>
            <a:spcAft>
              <a:spcPct val="15000"/>
            </a:spcAft>
            <a:buChar char="•"/>
          </a:pPr>
          <a:r>
            <a:rPr lang="ro-RO" sz="1500" b="1" kern="1200"/>
            <a:t>Jocurile Nemesis</a:t>
          </a:r>
          <a:endParaRPr lang="en-US" sz="1500" kern="1200"/>
        </a:p>
        <a:p>
          <a:pPr marL="114300" lvl="1" indent="-114300" algn="l" defTabSz="666750">
            <a:lnSpc>
              <a:spcPct val="90000"/>
            </a:lnSpc>
            <a:spcBef>
              <a:spcPct val="0"/>
            </a:spcBef>
            <a:spcAft>
              <a:spcPct val="15000"/>
            </a:spcAft>
            <a:buChar char="•"/>
          </a:pPr>
          <a:r>
            <a:rPr lang="ro-RO" sz="1500" b="1" kern="1200"/>
            <a:t>Cenușa Babilonului</a:t>
          </a:r>
          <a:endParaRPr lang="en-US" sz="1500" kern="1200"/>
        </a:p>
        <a:p>
          <a:pPr marL="114300" lvl="1" indent="-114300" algn="l" defTabSz="666750">
            <a:lnSpc>
              <a:spcPct val="90000"/>
            </a:lnSpc>
            <a:spcBef>
              <a:spcPct val="0"/>
            </a:spcBef>
            <a:spcAft>
              <a:spcPct val="15000"/>
            </a:spcAft>
            <a:buChar char="•"/>
          </a:pPr>
          <a:r>
            <a:rPr lang="ro-RO" sz="1500" b="1" kern="1200"/>
            <a:t>Ridicarea Persepolisului</a:t>
          </a:r>
          <a:endParaRPr lang="en-US" sz="1500" kern="1200"/>
        </a:p>
        <a:p>
          <a:pPr marL="114300" lvl="1" indent="-114300" algn="l" defTabSz="666750">
            <a:lnSpc>
              <a:spcPct val="90000"/>
            </a:lnSpc>
            <a:spcBef>
              <a:spcPct val="0"/>
            </a:spcBef>
            <a:spcAft>
              <a:spcPct val="15000"/>
            </a:spcAft>
            <a:buChar char="•"/>
          </a:pPr>
          <a:r>
            <a:rPr lang="ro-RO" sz="1500" b="1" kern="1200"/>
            <a:t>Mânia lui Tiamat</a:t>
          </a:r>
          <a:endParaRPr lang="en-US" sz="1500" kern="1200"/>
        </a:p>
      </dsp:txBody>
      <dsp:txXfrm>
        <a:off x="3394739" y="232074"/>
        <a:ext cx="1827936" cy="31336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755ECD-D029-4C0F-B59A-CD1E0EA66556}">
      <dsp:nvSpPr>
        <dsp:cNvPr id="0" name=""/>
        <dsp:cNvSpPr/>
      </dsp:nvSpPr>
      <dsp:spPr>
        <a:xfrm>
          <a:off x="607739" y="943"/>
          <a:ext cx="569217" cy="56921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379C7B8-D05A-4BD9-98C4-F3DE6C9920B4}">
      <dsp:nvSpPr>
        <dsp:cNvPr id="0" name=""/>
        <dsp:cNvSpPr/>
      </dsp:nvSpPr>
      <dsp:spPr>
        <a:xfrm>
          <a:off x="892348" y="943"/>
          <a:ext cx="3036984" cy="56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5720" rIns="0" bIns="45720" numCol="1" spcCol="1270" anchor="ctr" anchorCtr="0">
          <a:noAutofit/>
        </a:bodyPr>
        <a:lstStyle/>
        <a:p>
          <a:pPr marL="0" lvl="0" indent="0" algn="l" defTabSz="1600200">
            <a:lnSpc>
              <a:spcPct val="90000"/>
            </a:lnSpc>
            <a:spcBef>
              <a:spcPct val="0"/>
            </a:spcBef>
            <a:spcAft>
              <a:spcPct val="35000"/>
            </a:spcAft>
            <a:buNone/>
          </a:pPr>
          <a:r>
            <a:rPr lang="ro-RO" sz="3600" b="1" kern="1200" dirty="0">
              <a:latin typeface="+mj-lt"/>
            </a:rPr>
            <a:t>Dan Simmons</a:t>
          </a:r>
          <a:endParaRPr lang="en-US" sz="3600" b="1" kern="1200" dirty="0">
            <a:latin typeface="+mj-lt"/>
          </a:endParaRPr>
        </a:p>
      </dsp:txBody>
      <dsp:txXfrm>
        <a:off x="892348" y="943"/>
        <a:ext cx="3036984" cy="569217"/>
      </dsp:txXfrm>
    </dsp:sp>
    <dsp:sp modelId="{F28E2AE2-5A84-45D5-8D12-66FF6B2D3872}">
      <dsp:nvSpPr>
        <dsp:cNvPr id="0" name=""/>
        <dsp:cNvSpPr/>
      </dsp:nvSpPr>
      <dsp:spPr>
        <a:xfrm>
          <a:off x="607739" y="570160"/>
          <a:ext cx="569217" cy="56921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B21C4BE-F963-44F0-8686-E5434CB15996}">
      <dsp:nvSpPr>
        <dsp:cNvPr id="0" name=""/>
        <dsp:cNvSpPr/>
      </dsp:nvSpPr>
      <dsp:spPr>
        <a:xfrm>
          <a:off x="892348" y="570160"/>
          <a:ext cx="3036984" cy="56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ro-RO" sz="2300" b="1" kern="1200" dirty="0">
              <a:latin typeface="+mj-lt"/>
            </a:rPr>
            <a:t>Hyperion</a:t>
          </a:r>
          <a:endParaRPr lang="en-US" sz="2300" b="1" kern="1200" dirty="0">
            <a:latin typeface="+mj-lt"/>
          </a:endParaRPr>
        </a:p>
      </dsp:txBody>
      <dsp:txXfrm>
        <a:off x="892348" y="570160"/>
        <a:ext cx="3036984" cy="569217"/>
      </dsp:txXfrm>
    </dsp:sp>
    <dsp:sp modelId="{E4BFAA2C-08D0-4570-A31F-2F4D267C2F18}">
      <dsp:nvSpPr>
        <dsp:cNvPr id="0" name=""/>
        <dsp:cNvSpPr/>
      </dsp:nvSpPr>
      <dsp:spPr>
        <a:xfrm>
          <a:off x="607739" y="1139378"/>
          <a:ext cx="569217" cy="56921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E8DD007-32AB-4168-BCF9-70DD96730DDE}">
      <dsp:nvSpPr>
        <dsp:cNvPr id="0" name=""/>
        <dsp:cNvSpPr/>
      </dsp:nvSpPr>
      <dsp:spPr>
        <a:xfrm>
          <a:off x="892348" y="1139378"/>
          <a:ext cx="3036984" cy="56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ro-RO" sz="2300" b="1" kern="1200" dirty="0">
              <a:latin typeface="+mj-lt"/>
            </a:rPr>
            <a:t>Căderea</a:t>
          </a:r>
          <a:r>
            <a:rPr lang="ro-RO" sz="2300" kern="1200" dirty="0">
              <a:latin typeface="+mj-lt"/>
            </a:rPr>
            <a:t> </a:t>
          </a:r>
          <a:r>
            <a:rPr lang="ro-RO" sz="2300" b="1" kern="1200" dirty="0">
              <a:latin typeface="+mj-lt"/>
            </a:rPr>
            <a:t>lui Hyperion</a:t>
          </a:r>
          <a:endParaRPr lang="en-US" sz="2300" b="1" kern="1200" dirty="0">
            <a:latin typeface="+mj-lt"/>
          </a:endParaRPr>
        </a:p>
      </dsp:txBody>
      <dsp:txXfrm>
        <a:off x="892348" y="1139378"/>
        <a:ext cx="3036984" cy="569217"/>
      </dsp:txXfrm>
    </dsp:sp>
    <dsp:sp modelId="{5590D2E5-A6E7-410C-ACB2-1863030D1C67}">
      <dsp:nvSpPr>
        <dsp:cNvPr id="0" name=""/>
        <dsp:cNvSpPr/>
      </dsp:nvSpPr>
      <dsp:spPr>
        <a:xfrm>
          <a:off x="607739" y="1708596"/>
          <a:ext cx="569217" cy="56921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5916056-729F-4BAA-8065-A89349D0D2F7}">
      <dsp:nvSpPr>
        <dsp:cNvPr id="0" name=""/>
        <dsp:cNvSpPr/>
      </dsp:nvSpPr>
      <dsp:spPr>
        <a:xfrm>
          <a:off x="892348" y="1708596"/>
          <a:ext cx="3036984" cy="56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ro-RO" sz="2300" b="1" kern="1200" dirty="0">
              <a:latin typeface="+mj-lt"/>
            </a:rPr>
            <a:t>Endymion</a:t>
          </a:r>
          <a:endParaRPr lang="en-US" sz="2300" b="1" kern="1200" dirty="0">
            <a:latin typeface="+mj-lt"/>
          </a:endParaRPr>
        </a:p>
      </dsp:txBody>
      <dsp:txXfrm>
        <a:off x="892348" y="1708596"/>
        <a:ext cx="3036984" cy="569217"/>
      </dsp:txXfrm>
    </dsp:sp>
    <dsp:sp modelId="{C0489F9F-44B9-4998-BA2B-7D0C7BCF85F9}">
      <dsp:nvSpPr>
        <dsp:cNvPr id="0" name=""/>
        <dsp:cNvSpPr/>
      </dsp:nvSpPr>
      <dsp:spPr>
        <a:xfrm>
          <a:off x="607739" y="2277814"/>
          <a:ext cx="569217" cy="56921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A2C0A38-6384-41D8-A73E-6393021CA0E1}">
      <dsp:nvSpPr>
        <dsp:cNvPr id="0" name=""/>
        <dsp:cNvSpPr/>
      </dsp:nvSpPr>
      <dsp:spPr>
        <a:xfrm>
          <a:off x="892348" y="2277814"/>
          <a:ext cx="3036984" cy="56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ro-RO" sz="2300" b="1" kern="1200" dirty="0"/>
            <a:t>Răsăritul </a:t>
          </a:r>
          <a:r>
            <a:rPr lang="ro-RO" sz="2300" b="1" kern="1200" dirty="0">
              <a:latin typeface="+mj-lt"/>
            </a:rPr>
            <a:t>lui</a:t>
          </a:r>
          <a:r>
            <a:rPr lang="ro-RO" sz="2300" b="1" kern="1200" dirty="0"/>
            <a:t> Endymion</a:t>
          </a:r>
          <a:endParaRPr lang="en-US" sz="2300" b="1" kern="1200" dirty="0"/>
        </a:p>
      </dsp:txBody>
      <dsp:txXfrm>
        <a:off x="892348" y="2277814"/>
        <a:ext cx="3036984" cy="5692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042D9-A000-47DA-A4E5-CEC6F50C9653}">
      <dsp:nvSpPr>
        <dsp:cNvPr id="0" name=""/>
        <dsp:cNvSpPr/>
      </dsp:nvSpPr>
      <dsp:spPr>
        <a:xfrm>
          <a:off x="407634" y="580989"/>
          <a:ext cx="4107273" cy="128352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9373" tIns="137160" rIns="137160" bIns="137160" numCol="1" spcCol="1270" anchor="ctr" anchorCtr="0">
          <a:noAutofit/>
        </a:bodyPr>
        <a:lstStyle/>
        <a:p>
          <a:pPr marL="0" lvl="0" indent="0" algn="ctr" defTabSz="1600200">
            <a:lnSpc>
              <a:spcPct val="90000"/>
            </a:lnSpc>
            <a:spcBef>
              <a:spcPct val="0"/>
            </a:spcBef>
            <a:spcAft>
              <a:spcPct val="35000"/>
            </a:spcAft>
            <a:buNone/>
          </a:pPr>
          <a:r>
            <a:rPr lang="ro-RO" sz="3600" b="1" kern="1200" dirty="0"/>
            <a:t>Richard K.        Morgan</a:t>
          </a:r>
          <a:endParaRPr lang="en-US" sz="3600" kern="1200" dirty="0"/>
        </a:p>
      </dsp:txBody>
      <dsp:txXfrm>
        <a:off x="407634" y="580989"/>
        <a:ext cx="4107273" cy="1283523"/>
      </dsp:txXfrm>
    </dsp:sp>
    <dsp:sp modelId="{62EFAF5A-1E3B-4813-B583-9D71C3BDEC50}">
      <dsp:nvSpPr>
        <dsp:cNvPr id="0" name=""/>
        <dsp:cNvSpPr/>
      </dsp:nvSpPr>
      <dsp:spPr>
        <a:xfrm>
          <a:off x="0" y="0"/>
          <a:ext cx="1364545" cy="189396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026E33-311E-41F7-A308-0F27E70399A6}">
      <dsp:nvSpPr>
        <dsp:cNvPr id="0" name=""/>
        <dsp:cNvSpPr/>
      </dsp:nvSpPr>
      <dsp:spPr>
        <a:xfrm>
          <a:off x="5528142" y="786603"/>
          <a:ext cx="3373057" cy="872295"/>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9373"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Carbon Modificat</a:t>
          </a:r>
          <a:endParaRPr lang="en-US" sz="2000" kern="1200" dirty="0"/>
        </a:p>
      </dsp:txBody>
      <dsp:txXfrm>
        <a:off x="5528142" y="786603"/>
        <a:ext cx="3373057" cy="872295"/>
      </dsp:txXfrm>
    </dsp:sp>
    <dsp:sp modelId="{1612E815-2A9C-446F-A18D-F3B3FF19021E}">
      <dsp:nvSpPr>
        <dsp:cNvPr id="0" name=""/>
        <dsp:cNvSpPr/>
      </dsp:nvSpPr>
      <dsp:spPr>
        <a:xfrm>
          <a:off x="4710304" y="219932"/>
          <a:ext cx="1457653" cy="169901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17EDAE-7A1C-498A-B512-4AD511F746D8}">
      <dsp:nvSpPr>
        <dsp:cNvPr id="0" name=""/>
        <dsp:cNvSpPr/>
      </dsp:nvSpPr>
      <dsp:spPr>
        <a:xfrm>
          <a:off x="695650" y="2805194"/>
          <a:ext cx="3729281" cy="803870"/>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9373"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Portalul</a:t>
          </a:r>
          <a:r>
            <a:rPr lang="ro-RO" sz="2400" b="1" kern="1200" dirty="0"/>
            <a:t> Îngerilor</a:t>
          </a:r>
          <a:endParaRPr lang="en-US" sz="2400" kern="1200" dirty="0"/>
        </a:p>
      </dsp:txBody>
      <dsp:txXfrm>
        <a:off x="695650" y="2805194"/>
        <a:ext cx="3729281" cy="803870"/>
      </dsp:txXfrm>
    </dsp:sp>
    <dsp:sp modelId="{2402AB13-83CA-4873-A4E3-7866D4AE12B0}">
      <dsp:nvSpPr>
        <dsp:cNvPr id="0" name=""/>
        <dsp:cNvSpPr/>
      </dsp:nvSpPr>
      <dsp:spPr>
        <a:xfrm>
          <a:off x="66292" y="2163314"/>
          <a:ext cx="1436916" cy="178101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FC9CC7-C12D-4FE9-9FB5-201109962F24}">
      <dsp:nvSpPr>
        <dsp:cNvPr id="0" name=""/>
        <dsp:cNvSpPr/>
      </dsp:nvSpPr>
      <dsp:spPr>
        <a:xfrm>
          <a:off x="5488966" y="2751729"/>
          <a:ext cx="3349399" cy="910800"/>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9373"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Takeshi Sum</a:t>
          </a:r>
          <a:endParaRPr lang="en-US" sz="2000" kern="1200" dirty="0"/>
        </a:p>
      </dsp:txBody>
      <dsp:txXfrm>
        <a:off x="5488966" y="2751729"/>
        <a:ext cx="3349399" cy="910800"/>
      </dsp:txXfrm>
    </dsp:sp>
    <dsp:sp modelId="{6C6A19F2-F003-4212-8D4D-8DDCAF22FFA2}">
      <dsp:nvSpPr>
        <dsp:cNvPr id="0" name=""/>
        <dsp:cNvSpPr/>
      </dsp:nvSpPr>
      <dsp:spPr>
        <a:xfrm>
          <a:off x="4620328" y="2193873"/>
          <a:ext cx="1535595" cy="171989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1BD11-B6AC-42D5-A1A3-0A664601E44A}">
      <dsp:nvSpPr>
        <dsp:cNvPr id="0" name=""/>
        <dsp:cNvSpPr/>
      </dsp:nvSpPr>
      <dsp:spPr>
        <a:xfrm rot="10800000">
          <a:off x="1109994" y="8040"/>
          <a:ext cx="3019411" cy="152105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0744" tIns="121920" rIns="227584" bIns="121920" numCol="1" spcCol="1270" anchor="ctr" anchorCtr="0">
          <a:noAutofit/>
        </a:bodyPr>
        <a:lstStyle/>
        <a:p>
          <a:pPr marL="0" lvl="0" indent="0" algn="ctr" defTabSz="1422400">
            <a:lnSpc>
              <a:spcPct val="90000"/>
            </a:lnSpc>
            <a:spcBef>
              <a:spcPct val="0"/>
            </a:spcBef>
            <a:spcAft>
              <a:spcPct val="35000"/>
            </a:spcAft>
            <a:buNone/>
          </a:pPr>
          <a:r>
            <a:rPr lang="ro-RO" sz="3200" b="1" kern="1200" dirty="0"/>
            <a:t>Idiocracy</a:t>
          </a:r>
          <a:endParaRPr lang="en-US" sz="3200" kern="1200" dirty="0"/>
        </a:p>
      </dsp:txBody>
      <dsp:txXfrm rot="10800000">
        <a:off x="1490258" y="8040"/>
        <a:ext cx="2639147" cy="1521057"/>
      </dsp:txXfrm>
    </dsp:sp>
    <dsp:sp modelId="{F441D0FB-D138-4F65-BE8B-1C852CD60016}">
      <dsp:nvSpPr>
        <dsp:cNvPr id="0" name=""/>
        <dsp:cNvSpPr/>
      </dsp:nvSpPr>
      <dsp:spPr>
        <a:xfrm>
          <a:off x="380264" y="8040"/>
          <a:ext cx="1521057" cy="152105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7FD50-5086-609A-2BCB-2D8B65032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429DA2-6732-BD9E-9ECC-D2792E7E25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BE802F-5AF3-230C-29D8-79411AF1CDB2}"/>
              </a:ext>
            </a:extLst>
          </p:cNvPr>
          <p:cNvSpPr>
            <a:spLocks noGrp="1"/>
          </p:cNvSpPr>
          <p:nvPr>
            <p:ph type="dt" sz="half" idx="10"/>
          </p:nvPr>
        </p:nvSpPr>
        <p:spPr/>
        <p:txBody>
          <a:bodyPr/>
          <a:lstStyle/>
          <a:p>
            <a:fld id="{722FEA37-3937-48CC-A247-1DAC85922263}" type="datetimeFigureOut">
              <a:rPr lang="en-US" smtClean="0"/>
              <a:t>9/30/2024</a:t>
            </a:fld>
            <a:endParaRPr lang="en-US"/>
          </a:p>
        </p:txBody>
      </p:sp>
      <p:sp>
        <p:nvSpPr>
          <p:cNvPr id="5" name="Footer Placeholder 4">
            <a:extLst>
              <a:ext uri="{FF2B5EF4-FFF2-40B4-BE49-F238E27FC236}">
                <a16:creationId xmlns:a16="http://schemas.microsoft.com/office/drawing/2014/main" id="{93150BEA-27CC-695C-A566-FF7AABA1A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A2112-A352-A903-A593-931C3AEA72C1}"/>
              </a:ext>
            </a:extLst>
          </p:cNvPr>
          <p:cNvSpPr>
            <a:spLocks noGrp="1"/>
          </p:cNvSpPr>
          <p:nvPr>
            <p:ph type="sldNum" sz="quarter" idx="12"/>
          </p:nvPr>
        </p:nvSpPr>
        <p:spPr/>
        <p:txBody>
          <a:bodyPr/>
          <a:lstStyle/>
          <a:p>
            <a:fld id="{0AB171DF-EA18-4F90-B992-F5E2852ACB65}" type="slidenum">
              <a:rPr lang="en-US" smtClean="0"/>
              <a:t>‹#›</a:t>
            </a:fld>
            <a:endParaRPr lang="en-US"/>
          </a:p>
        </p:txBody>
      </p:sp>
    </p:spTree>
    <p:extLst>
      <p:ext uri="{BB962C8B-B14F-4D97-AF65-F5344CB8AC3E}">
        <p14:creationId xmlns:p14="http://schemas.microsoft.com/office/powerpoint/2010/main" val="2042343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F4414-6039-CC38-4D57-41DD686FA2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0E25F7-B09A-BFA9-DE1F-B8B7A457DE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8ADC6-1617-091D-D13C-4C60FC60FA5F}"/>
              </a:ext>
            </a:extLst>
          </p:cNvPr>
          <p:cNvSpPr>
            <a:spLocks noGrp="1"/>
          </p:cNvSpPr>
          <p:nvPr>
            <p:ph type="dt" sz="half" idx="10"/>
          </p:nvPr>
        </p:nvSpPr>
        <p:spPr/>
        <p:txBody>
          <a:bodyPr/>
          <a:lstStyle/>
          <a:p>
            <a:fld id="{722FEA37-3937-48CC-A247-1DAC85922263}" type="datetimeFigureOut">
              <a:rPr lang="en-US" smtClean="0"/>
              <a:t>9/30/2024</a:t>
            </a:fld>
            <a:endParaRPr lang="en-US"/>
          </a:p>
        </p:txBody>
      </p:sp>
      <p:sp>
        <p:nvSpPr>
          <p:cNvPr id="5" name="Footer Placeholder 4">
            <a:extLst>
              <a:ext uri="{FF2B5EF4-FFF2-40B4-BE49-F238E27FC236}">
                <a16:creationId xmlns:a16="http://schemas.microsoft.com/office/drawing/2014/main" id="{9C24C258-AC20-B85A-3192-CCB8823A8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8349F5-817B-5A91-B656-C4CC7ECBB7BB}"/>
              </a:ext>
            </a:extLst>
          </p:cNvPr>
          <p:cNvSpPr>
            <a:spLocks noGrp="1"/>
          </p:cNvSpPr>
          <p:nvPr>
            <p:ph type="sldNum" sz="quarter" idx="12"/>
          </p:nvPr>
        </p:nvSpPr>
        <p:spPr/>
        <p:txBody>
          <a:bodyPr/>
          <a:lstStyle/>
          <a:p>
            <a:fld id="{0AB171DF-EA18-4F90-B992-F5E2852ACB65}" type="slidenum">
              <a:rPr lang="en-US" smtClean="0"/>
              <a:t>‹#›</a:t>
            </a:fld>
            <a:endParaRPr lang="en-US"/>
          </a:p>
        </p:txBody>
      </p:sp>
    </p:spTree>
    <p:extLst>
      <p:ext uri="{BB962C8B-B14F-4D97-AF65-F5344CB8AC3E}">
        <p14:creationId xmlns:p14="http://schemas.microsoft.com/office/powerpoint/2010/main" val="2271304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FB1834-B963-60AE-0075-90FD6CD4AE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009E6A-7B66-DD60-8AED-5A3FBB75E6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DAE278-A87E-9638-4BC9-14AC44EB00B7}"/>
              </a:ext>
            </a:extLst>
          </p:cNvPr>
          <p:cNvSpPr>
            <a:spLocks noGrp="1"/>
          </p:cNvSpPr>
          <p:nvPr>
            <p:ph type="dt" sz="half" idx="10"/>
          </p:nvPr>
        </p:nvSpPr>
        <p:spPr/>
        <p:txBody>
          <a:bodyPr/>
          <a:lstStyle/>
          <a:p>
            <a:fld id="{722FEA37-3937-48CC-A247-1DAC85922263}" type="datetimeFigureOut">
              <a:rPr lang="en-US" smtClean="0"/>
              <a:t>9/30/2024</a:t>
            </a:fld>
            <a:endParaRPr lang="en-US"/>
          </a:p>
        </p:txBody>
      </p:sp>
      <p:sp>
        <p:nvSpPr>
          <p:cNvPr id="5" name="Footer Placeholder 4">
            <a:extLst>
              <a:ext uri="{FF2B5EF4-FFF2-40B4-BE49-F238E27FC236}">
                <a16:creationId xmlns:a16="http://schemas.microsoft.com/office/drawing/2014/main" id="{A75090C8-7B64-F98F-33EA-858DF690F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61C9F-A603-4E4F-5497-82D0FE2CE913}"/>
              </a:ext>
            </a:extLst>
          </p:cNvPr>
          <p:cNvSpPr>
            <a:spLocks noGrp="1"/>
          </p:cNvSpPr>
          <p:nvPr>
            <p:ph type="sldNum" sz="quarter" idx="12"/>
          </p:nvPr>
        </p:nvSpPr>
        <p:spPr/>
        <p:txBody>
          <a:bodyPr/>
          <a:lstStyle/>
          <a:p>
            <a:fld id="{0AB171DF-EA18-4F90-B992-F5E2852ACB65}" type="slidenum">
              <a:rPr lang="en-US" smtClean="0"/>
              <a:t>‹#›</a:t>
            </a:fld>
            <a:endParaRPr lang="en-US"/>
          </a:p>
        </p:txBody>
      </p:sp>
    </p:spTree>
    <p:extLst>
      <p:ext uri="{BB962C8B-B14F-4D97-AF65-F5344CB8AC3E}">
        <p14:creationId xmlns:p14="http://schemas.microsoft.com/office/powerpoint/2010/main" val="1821993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75DA6-BA19-D7DE-79DC-B6996A48A7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1891B7-9B45-5849-3D72-9A7CCCB124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07C30-3E75-004F-DF58-A2ED29D2199E}"/>
              </a:ext>
            </a:extLst>
          </p:cNvPr>
          <p:cNvSpPr>
            <a:spLocks noGrp="1"/>
          </p:cNvSpPr>
          <p:nvPr>
            <p:ph type="dt" sz="half" idx="10"/>
          </p:nvPr>
        </p:nvSpPr>
        <p:spPr/>
        <p:txBody>
          <a:bodyPr/>
          <a:lstStyle/>
          <a:p>
            <a:fld id="{722FEA37-3937-48CC-A247-1DAC85922263}" type="datetimeFigureOut">
              <a:rPr lang="en-US" smtClean="0"/>
              <a:t>9/30/2024</a:t>
            </a:fld>
            <a:endParaRPr lang="en-US"/>
          </a:p>
        </p:txBody>
      </p:sp>
      <p:sp>
        <p:nvSpPr>
          <p:cNvPr id="5" name="Footer Placeholder 4">
            <a:extLst>
              <a:ext uri="{FF2B5EF4-FFF2-40B4-BE49-F238E27FC236}">
                <a16:creationId xmlns:a16="http://schemas.microsoft.com/office/drawing/2014/main" id="{ADC3E2EA-403D-C9A9-D02D-022A99C31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76D77-B1E2-3C82-B68B-2C41B36EC892}"/>
              </a:ext>
            </a:extLst>
          </p:cNvPr>
          <p:cNvSpPr>
            <a:spLocks noGrp="1"/>
          </p:cNvSpPr>
          <p:nvPr>
            <p:ph type="sldNum" sz="quarter" idx="12"/>
          </p:nvPr>
        </p:nvSpPr>
        <p:spPr/>
        <p:txBody>
          <a:bodyPr/>
          <a:lstStyle/>
          <a:p>
            <a:fld id="{0AB171DF-EA18-4F90-B992-F5E2852ACB65}" type="slidenum">
              <a:rPr lang="en-US" smtClean="0"/>
              <a:t>‹#›</a:t>
            </a:fld>
            <a:endParaRPr lang="en-US"/>
          </a:p>
        </p:txBody>
      </p:sp>
    </p:spTree>
    <p:extLst>
      <p:ext uri="{BB962C8B-B14F-4D97-AF65-F5344CB8AC3E}">
        <p14:creationId xmlns:p14="http://schemas.microsoft.com/office/powerpoint/2010/main" val="20709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41767-2BC6-830D-D616-2EEDF4D16B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7C9074-1B25-97E9-4DDB-1BD5AD4BFF2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87DCE9-9D86-D55A-4295-66222806D0F4}"/>
              </a:ext>
            </a:extLst>
          </p:cNvPr>
          <p:cNvSpPr>
            <a:spLocks noGrp="1"/>
          </p:cNvSpPr>
          <p:nvPr>
            <p:ph type="dt" sz="half" idx="10"/>
          </p:nvPr>
        </p:nvSpPr>
        <p:spPr/>
        <p:txBody>
          <a:bodyPr/>
          <a:lstStyle/>
          <a:p>
            <a:fld id="{722FEA37-3937-48CC-A247-1DAC85922263}" type="datetimeFigureOut">
              <a:rPr lang="en-US" smtClean="0"/>
              <a:t>9/30/2024</a:t>
            </a:fld>
            <a:endParaRPr lang="en-US"/>
          </a:p>
        </p:txBody>
      </p:sp>
      <p:sp>
        <p:nvSpPr>
          <p:cNvPr id="5" name="Footer Placeholder 4">
            <a:extLst>
              <a:ext uri="{FF2B5EF4-FFF2-40B4-BE49-F238E27FC236}">
                <a16:creationId xmlns:a16="http://schemas.microsoft.com/office/drawing/2014/main" id="{48EDA287-FBA1-1543-7A98-02A83AEC5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DA205C-28A5-978B-D27B-3155C68F5BA0}"/>
              </a:ext>
            </a:extLst>
          </p:cNvPr>
          <p:cNvSpPr>
            <a:spLocks noGrp="1"/>
          </p:cNvSpPr>
          <p:nvPr>
            <p:ph type="sldNum" sz="quarter" idx="12"/>
          </p:nvPr>
        </p:nvSpPr>
        <p:spPr/>
        <p:txBody>
          <a:bodyPr/>
          <a:lstStyle/>
          <a:p>
            <a:fld id="{0AB171DF-EA18-4F90-B992-F5E2852ACB65}" type="slidenum">
              <a:rPr lang="en-US" smtClean="0"/>
              <a:t>‹#›</a:t>
            </a:fld>
            <a:endParaRPr lang="en-US"/>
          </a:p>
        </p:txBody>
      </p:sp>
    </p:spTree>
    <p:extLst>
      <p:ext uri="{BB962C8B-B14F-4D97-AF65-F5344CB8AC3E}">
        <p14:creationId xmlns:p14="http://schemas.microsoft.com/office/powerpoint/2010/main" val="1998705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6846A-C980-3F36-B50E-8AE1BD7064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E79C47-3ACA-4959-054C-3B24BB733A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8EA08C-4444-F5B1-B26D-F6D1AEF68D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822A8-6712-8BA6-54C8-6C49CC8B0B3A}"/>
              </a:ext>
            </a:extLst>
          </p:cNvPr>
          <p:cNvSpPr>
            <a:spLocks noGrp="1"/>
          </p:cNvSpPr>
          <p:nvPr>
            <p:ph type="dt" sz="half" idx="10"/>
          </p:nvPr>
        </p:nvSpPr>
        <p:spPr/>
        <p:txBody>
          <a:bodyPr/>
          <a:lstStyle/>
          <a:p>
            <a:fld id="{722FEA37-3937-48CC-A247-1DAC85922263}" type="datetimeFigureOut">
              <a:rPr lang="en-US" smtClean="0"/>
              <a:t>9/30/2024</a:t>
            </a:fld>
            <a:endParaRPr lang="en-US"/>
          </a:p>
        </p:txBody>
      </p:sp>
      <p:sp>
        <p:nvSpPr>
          <p:cNvPr id="6" name="Footer Placeholder 5">
            <a:extLst>
              <a:ext uri="{FF2B5EF4-FFF2-40B4-BE49-F238E27FC236}">
                <a16:creationId xmlns:a16="http://schemas.microsoft.com/office/drawing/2014/main" id="{E37E08AA-DCCE-9A88-AE37-5FA02E6F7F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E97408-0D50-EF1A-576B-09A55D4CF158}"/>
              </a:ext>
            </a:extLst>
          </p:cNvPr>
          <p:cNvSpPr>
            <a:spLocks noGrp="1"/>
          </p:cNvSpPr>
          <p:nvPr>
            <p:ph type="sldNum" sz="quarter" idx="12"/>
          </p:nvPr>
        </p:nvSpPr>
        <p:spPr/>
        <p:txBody>
          <a:bodyPr/>
          <a:lstStyle/>
          <a:p>
            <a:fld id="{0AB171DF-EA18-4F90-B992-F5E2852ACB65}" type="slidenum">
              <a:rPr lang="en-US" smtClean="0"/>
              <a:t>‹#›</a:t>
            </a:fld>
            <a:endParaRPr lang="en-US"/>
          </a:p>
        </p:txBody>
      </p:sp>
    </p:spTree>
    <p:extLst>
      <p:ext uri="{BB962C8B-B14F-4D97-AF65-F5344CB8AC3E}">
        <p14:creationId xmlns:p14="http://schemas.microsoft.com/office/powerpoint/2010/main" val="1529084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CFA5B-5FFA-4596-5885-573A2965B8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A84E65-A376-2FAE-6B61-5704FB41FA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E13CBF-B0A0-DF0A-0BD4-99EF2D152C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3026E4-0504-5D26-183F-C33C8F8386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DC83D1-26E8-5E3F-55AB-EB184B14AD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07AEE3-0421-2CD0-1E35-D64201EBC0AE}"/>
              </a:ext>
            </a:extLst>
          </p:cNvPr>
          <p:cNvSpPr>
            <a:spLocks noGrp="1"/>
          </p:cNvSpPr>
          <p:nvPr>
            <p:ph type="dt" sz="half" idx="10"/>
          </p:nvPr>
        </p:nvSpPr>
        <p:spPr/>
        <p:txBody>
          <a:bodyPr/>
          <a:lstStyle/>
          <a:p>
            <a:fld id="{722FEA37-3937-48CC-A247-1DAC85922263}" type="datetimeFigureOut">
              <a:rPr lang="en-US" smtClean="0"/>
              <a:t>9/30/2024</a:t>
            </a:fld>
            <a:endParaRPr lang="en-US"/>
          </a:p>
        </p:txBody>
      </p:sp>
      <p:sp>
        <p:nvSpPr>
          <p:cNvPr id="8" name="Footer Placeholder 7">
            <a:extLst>
              <a:ext uri="{FF2B5EF4-FFF2-40B4-BE49-F238E27FC236}">
                <a16:creationId xmlns:a16="http://schemas.microsoft.com/office/drawing/2014/main" id="{738765DC-49B7-9453-FF2E-23C5C18480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CBB287-FE9F-3B9A-9EAF-04521A5AABE5}"/>
              </a:ext>
            </a:extLst>
          </p:cNvPr>
          <p:cNvSpPr>
            <a:spLocks noGrp="1"/>
          </p:cNvSpPr>
          <p:nvPr>
            <p:ph type="sldNum" sz="quarter" idx="12"/>
          </p:nvPr>
        </p:nvSpPr>
        <p:spPr/>
        <p:txBody>
          <a:bodyPr/>
          <a:lstStyle/>
          <a:p>
            <a:fld id="{0AB171DF-EA18-4F90-B992-F5E2852ACB65}" type="slidenum">
              <a:rPr lang="en-US" smtClean="0"/>
              <a:t>‹#›</a:t>
            </a:fld>
            <a:endParaRPr lang="en-US"/>
          </a:p>
        </p:txBody>
      </p:sp>
    </p:spTree>
    <p:extLst>
      <p:ext uri="{BB962C8B-B14F-4D97-AF65-F5344CB8AC3E}">
        <p14:creationId xmlns:p14="http://schemas.microsoft.com/office/powerpoint/2010/main" val="2419076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F82D4-AD59-C11D-EE1D-53E98015AF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D8D94F-62DE-AFF7-8DCE-8B6FDA144170}"/>
              </a:ext>
            </a:extLst>
          </p:cNvPr>
          <p:cNvSpPr>
            <a:spLocks noGrp="1"/>
          </p:cNvSpPr>
          <p:nvPr>
            <p:ph type="dt" sz="half" idx="10"/>
          </p:nvPr>
        </p:nvSpPr>
        <p:spPr/>
        <p:txBody>
          <a:bodyPr/>
          <a:lstStyle/>
          <a:p>
            <a:fld id="{722FEA37-3937-48CC-A247-1DAC85922263}" type="datetimeFigureOut">
              <a:rPr lang="en-US" smtClean="0"/>
              <a:t>9/30/2024</a:t>
            </a:fld>
            <a:endParaRPr lang="en-US"/>
          </a:p>
        </p:txBody>
      </p:sp>
      <p:sp>
        <p:nvSpPr>
          <p:cNvPr id="4" name="Footer Placeholder 3">
            <a:extLst>
              <a:ext uri="{FF2B5EF4-FFF2-40B4-BE49-F238E27FC236}">
                <a16:creationId xmlns:a16="http://schemas.microsoft.com/office/drawing/2014/main" id="{620F84B8-4BE0-A504-85C4-9B488A5F69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76C7AA-2F97-DC28-3A55-1D72108EB34D}"/>
              </a:ext>
            </a:extLst>
          </p:cNvPr>
          <p:cNvSpPr>
            <a:spLocks noGrp="1"/>
          </p:cNvSpPr>
          <p:nvPr>
            <p:ph type="sldNum" sz="quarter" idx="12"/>
          </p:nvPr>
        </p:nvSpPr>
        <p:spPr/>
        <p:txBody>
          <a:bodyPr/>
          <a:lstStyle/>
          <a:p>
            <a:fld id="{0AB171DF-EA18-4F90-B992-F5E2852ACB65}" type="slidenum">
              <a:rPr lang="en-US" smtClean="0"/>
              <a:t>‹#›</a:t>
            </a:fld>
            <a:endParaRPr lang="en-US"/>
          </a:p>
        </p:txBody>
      </p:sp>
    </p:spTree>
    <p:extLst>
      <p:ext uri="{BB962C8B-B14F-4D97-AF65-F5344CB8AC3E}">
        <p14:creationId xmlns:p14="http://schemas.microsoft.com/office/powerpoint/2010/main" val="1639972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F5B158-FE6D-5ACA-DBE7-82AA4B719889}"/>
              </a:ext>
            </a:extLst>
          </p:cNvPr>
          <p:cNvSpPr>
            <a:spLocks noGrp="1"/>
          </p:cNvSpPr>
          <p:nvPr>
            <p:ph type="dt" sz="half" idx="10"/>
          </p:nvPr>
        </p:nvSpPr>
        <p:spPr/>
        <p:txBody>
          <a:bodyPr/>
          <a:lstStyle/>
          <a:p>
            <a:fld id="{722FEA37-3937-48CC-A247-1DAC85922263}" type="datetimeFigureOut">
              <a:rPr lang="en-US" smtClean="0"/>
              <a:t>9/30/2024</a:t>
            </a:fld>
            <a:endParaRPr lang="en-US"/>
          </a:p>
        </p:txBody>
      </p:sp>
      <p:sp>
        <p:nvSpPr>
          <p:cNvPr id="3" name="Footer Placeholder 2">
            <a:extLst>
              <a:ext uri="{FF2B5EF4-FFF2-40B4-BE49-F238E27FC236}">
                <a16:creationId xmlns:a16="http://schemas.microsoft.com/office/drawing/2014/main" id="{4A563414-BFA3-890F-C667-EEAB0121E9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C19A89-ECE8-E259-BE5C-99FBC36F9400}"/>
              </a:ext>
            </a:extLst>
          </p:cNvPr>
          <p:cNvSpPr>
            <a:spLocks noGrp="1"/>
          </p:cNvSpPr>
          <p:nvPr>
            <p:ph type="sldNum" sz="quarter" idx="12"/>
          </p:nvPr>
        </p:nvSpPr>
        <p:spPr/>
        <p:txBody>
          <a:bodyPr/>
          <a:lstStyle/>
          <a:p>
            <a:fld id="{0AB171DF-EA18-4F90-B992-F5E2852ACB65}" type="slidenum">
              <a:rPr lang="en-US" smtClean="0"/>
              <a:t>‹#›</a:t>
            </a:fld>
            <a:endParaRPr lang="en-US"/>
          </a:p>
        </p:txBody>
      </p:sp>
    </p:spTree>
    <p:extLst>
      <p:ext uri="{BB962C8B-B14F-4D97-AF65-F5344CB8AC3E}">
        <p14:creationId xmlns:p14="http://schemas.microsoft.com/office/powerpoint/2010/main" val="898033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69A88-D1FA-9BF0-7691-E3F229EFCC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0F2C5B-A519-DA00-EC14-F0B957801B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5BBD7E-BB48-D1B4-8C8E-33DF2EB28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8E459-74CA-D485-E684-756FDC9EA9C8}"/>
              </a:ext>
            </a:extLst>
          </p:cNvPr>
          <p:cNvSpPr>
            <a:spLocks noGrp="1"/>
          </p:cNvSpPr>
          <p:nvPr>
            <p:ph type="dt" sz="half" idx="10"/>
          </p:nvPr>
        </p:nvSpPr>
        <p:spPr/>
        <p:txBody>
          <a:bodyPr/>
          <a:lstStyle/>
          <a:p>
            <a:fld id="{722FEA37-3937-48CC-A247-1DAC85922263}" type="datetimeFigureOut">
              <a:rPr lang="en-US" smtClean="0"/>
              <a:t>9/30/2024</a:t>
            </a:fld>
            <a:endParaRPr lang="en-US"/>
          </a:p>
        </p:txBody>
      </p:sp>
      <p:sp>
        <p:nvSpPr>
          <p:cNvPr id="6" name="Footer Placeholder 5">
            <a:extLst>
              <a:ext uri="{FF2B5EF4-FFF2-40B4-BE49-F238E27FC236}">
                <a16:creationId xmlns:a16="http://schemas.microsoft.com/office/drawing/2014/main" id="{02B1B4C6-CF12-BCD4-563D-693AFFA2FF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2E0290-10E0-3C82-E99B-20CE2D908BB1}"/>
              </a:ext>
            </a:extLst>
          </p:cNvPr>
          <p:cNvSpPr>
            <a:spLocks noGrp="1"/>
          </p:cNvSpPr>
          <p:nvPr>
            <p:ph type="sldNum" sz="quarter" idx="12"/>
          </p:nvPr>
        </p:nvSpPr>
        <p:spPr/>
        <p:txBody>
          <a:bodyPr/>
          <a:lstStyle/>
          <a:p>
            <a:fld id="{0AB171DF-EA18-4F90-B992-F5E2852ACB65}" type="slidenum">
              <a:rPr lang="en-US" smtClean="0"/>
              <a:t>‹#›</a:t>
            </a:fld>
            <a:endParaRPr lang="en-US"/>
          </a:p>
        </p:txBody>
      </p:sp>
    </p:spTree>
    <p:extLst>
      <p:ext uri="{BB962C8B-B14F-4D97-AF65-F5344CB8AC3E}">
        <p14:creationId xmlns:p14="http://schemas.microsoft.com/office/powerpoint/2010/main" val="610016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E5AE-179D-1529-8E63-59EAF46EF0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B57FD1-76B9-94DD-86F4-A939C49993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5D894B-5883-30BE-7312-FCAB56615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A075EF-4313-B3B4-7066-FB62533A5783}"/>
              </a:ext>
            </a:extLst>
          </p:cNvPr>
          <p:cNvSpPr>
            <a:spLocks noGrp="1"/>
          </p:cNvSpPr>
          <p:nvPr>
            <p:ph type="dt" sz="half" idx="10"/>
          </p:nvPr>
        </p:nvSpPr>
        <p:spPr/>
        <p:txBody>
          <a:bodyPr/>
          <a:lstStyle/>
          <a:p>
            <a:fld id="{722FEA37-3937-48CC-A247-1DAC85922263}" type="datetimeFigureOut">
              <a:rPr lang="en-US" smtClean="0"/>
              <a:t>9/30/2024</a:t>
            </a:fld>
            <a:endParaRPr lang="en-US"/>
          </a:p>
        </p:txBody>
      </p:sp>
      <p:sp>
        <p:nvSpPr>
          <p:cNvPr id="6" name="Footer Placeholder 5">
            <a:extLst>
              <a:ext uri="{FF2B5EF4-FFF2-40B4-BE49-F238E27FC236}">
                <a16:creationId xmlns:a16="http://schemas.microsoft.com/office/drawing/2014/main" id="{293FE4FF-5145-CA05-D940-3E9924B038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6D137-345C-76B4-C56C-D248A609FD5D}"/>
              </a:ext>
            </a:extLst>
          </p:cNvPr>
          <p:cNvSpPr>
            <a:spLocks noGrp="1"/>
          </p:cNvSpPr>
          <p:nvPr>
            <p:ph type="sldNum" sz="quarter" idx="12"/>
          </p:nvPr>
        </p:nvSpPr>
        <p:spPr/>
        <p:txBody>
          <a:bodyPr/>
          <a:lstStyle/>
          <a:p>
            <a:fld id="{0AB171DF-EA18-4F90-B992-F5E2852ACB65}" type="slidenum">
              <a:rPr lang="en-US" smtClean="0"/>
              <a:t>‹#›</a:t>
            </a:fld>
            <a:endParaRPr lang="en-US"/>
          </a:p>
        </p:txBody>
      </p:sp>
    </p:spTree>
    <p:extLst>
      <p:ext uri="{BB962C8B-B14F-4D97-AF65-F5344CB8AC3E}">
        <p14:creationId xmlns:p14="http://schemas.microsoft.com/office/powerpoint/2010/main" val="732997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791302-12AD-F9BA-AB49-BC32E7C56D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29486D-F3C3-B616-30C4-AB9735468F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B43BE-5B0D-E706-4499-9E5006D2CA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22FEA37-3937-48CC-A247-1DAC85922263}" type="datetimeFigureOut">
              <a:rPr lang="en-US" smtClean="0"/>
              <a:t>9/30/2024</a:t>
            </a:fld>
            <a:endParaRPr lang="en-US"/>
          </a:p>
        </p:txBody>
      </p:sp>
      <p:sp>
        <p:nvSpPr>
          <p:cNvPr id="5" name="Footer Placeholder 4">
            <a:extLst>
              <a:ext uri="{FF2B5EF4-FFF2-40B4-BE49-F238E27FC236}">
                <a16:creationId xmlns:a16="http://schemas.microsoft.com/office/drawing/2014/main" id="{1F51A509-D694-4B5B-67D8-8738E95220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5E4797D-E764-67B9-F51C-DD86A1C2D0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B171DF-EA18-4F90-B992-F5E2852ACB65}" type="slidenum">
              <a:rPr lang="en-US" smtClean="0"/>
              <a:t>‹#›</a:t>
            </a:fld>
            <a:endParaRPr lang="en-US"/>
          </a:p>
        </p:txBody>
      </p:sp>
    </p:spTree>
    <p:extLst>
      <p:ext uri="{BB962C8B-B14F-4D97-AF65-F5344CB8AC3E}">
        <p14:creationId xmlns:p14="http://schemas.microsoft.com/office/powerpoint/2010/main" val="2164330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Layout" Target="../diagrams/layout9.xml"/><Relationship Id="rId7" Type="http://schemas.openxmlformats.org/officeDocument/2006/relationships/image" Target="../media/image60.jpeg"/><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image" Target="../media/image63.jpeg"/><Relationship Id="rId4" Type="http://schemas.openxmlformats.org/officeDocument/2006/relationships/diagramQuickStyle" Target="../diagrams/quickStyle9.xml"/><Relationship Id="rId9" Type="http://schemas.openxmlformats.org/officeDocument/2006/relationships/image" Target="../media/image62.jpeg"/></Relationships>
</file>

<file path=ppt/slides/_rels/slide1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Layout" Target="../diagrams/layout10.xml"/><Relationship Id="rId7" Type="http://schemas.openxmlformats.org/officeDocument/2006/relationships/image" Target="../media/image65.jpe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67.jpeg"/></Relationships>
</file>

<file path=ppt/slides/_rels/slide1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Layout" Target="../diagrams/layout11.xml"/><Relationship Id="rId7" Type="http://schemas.openxmlformats.org/officeDocument/2006/relationships/image" Target="../media/image69.jpe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image" Target="../media/image71.jpe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jpeg"/><Relationship Id="rId18" Type="http://schemas.openxmlformats.org/officeDocument/2006/relationships/diagramQuickStyle" Target="../diagrams/quickStyle12.xml"/><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jpeg"/><Relationship Id="rId17" Type="http://schemas.openxmlformats.org/officeDocument/2006/relationships/diagramLayout" Target="../diagrams/layout12.xml"/><Relationship Id="rId2" Type="http://schemas.openxmlformats.org/officeDocument/2006/relationships/image" Target="../media/image72.png"/><Relationship Id="rId16" Type="http://schemas.openxmlformats.org/officeDocument/2006/relationships/diagramData" Target="../diagrams/data12.xml"/><Relationship Id="rId20" Type="http://schemas.microsoft.com/office/2007/relationships/diagramDrawing" Target="../diagrams/drawing12.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75.png"/><Relationship Id="rId15" Type="http://schemas.openxmlformats.org/officeDocument/2006/relationships/image" Target="../media/image85.jpeg"/><Relationship Id="rId10" Type="http://schemas.openxmlformats.org/officeDocument/2006/relationships/image" Target="../media/image80.png"/><Relationship Id="rId19" Type="http://schemas.openxmlformats.org/officeDocument/2006/relationships/diagramColors" Target="../diagrams/colors12.xml"/><Relationship Id="rId4" Type="http://schemas.openxmlformats.org/officeDocument/2006/relationships/image" Target="../media/image74.png"/><Relationship Id="rId9" Type="http://schemas.openxmlformats.org/officeDocument/2006/relationships/image" Target="../media/image79.jpeg"/><Relationship Id="rId14" Type="http://schemas.openxmlformats.org/officeDocument/2006/relationships/image" Target="../media/image84.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90.jpeg"/><Relationship Id="rId7" Type="http://schemas.openxmlformats.org/officeDocument/2006/relationships/diagramQuickStyle" Target="../diagrams/quickStyle14.xml"/><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91.jpeg"/><Relationship Id="rId9" Type="http://schemas.microsoft.com/office/2007/relationships/diagramDrawing" Target="../diagrams/drawing14.xml"/></Relationships>
</file>

<file path=ppt/slides/_rels/slide1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12" Type="http://schemas.openxmlformats.org/officeDocument/2006/relationships/image" Target="../media/image97.jpeg"/><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13" Type="http://schemas.microsoft.com/office/2007/relationships/diagramDrawing" Target="../diagrams/drawing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Colors" Target="../diagrams/colors3.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QuickStyle" Target="../diagrams/quickStyle3.xml"/><Relationship Id="rId5" Type="http://schemas.openxmlformats.org/officeDocument/2006/relationships/diagramQuickStyle" Target="../diagrams/quickStyle2.xml"/><Relationship Id="rId10" Type="http://schemas.openxmlformats.org/officeDocument/2006/relationships/diagramLayout" Target="../diagrams/layout3.xml"/><Relationship Id="rId4" Type="http://schemas.openxmlformats.org/officeDocument/2006/relationships/diagramLayout" Target="../diagrams/layout2.xml"/><Relationship Id="rId9"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diagramColors" Target="../diagrams/colors4.xml"/><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diagramQuickStyle" Target="../diagrams/quickStyle4.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diagramLayout" Target="../diagrams/layout4.xml"/><Relationship Id="rId5" Type="http://schemas.openxmlformats.org/officeDocument/2006/relationships/image" Target="../media/image9.jpeg"/><Relationship Id="rId10" Type="http://schemas.openxmlformats.org/officeDocument/2006/relationships/diagramData" Target="../diagrams/data4.xml"/><Relationship Id="rId4" Type="http://schemas.openxmlformats.org/officeDocument/2006/relationships/image" Target="../media/image8.jpeg"/><Relationship Id="rId9" Type="http://schemas.openxmlformats.org/officeDocument/2006/relationships/image" Target="../media/image13.jpeg"/><Relationship Id="rId14" Type="http://schemas.microsoft.com/office/2007/relationships/diagramDrawing" Target="../diagrams/drawing4.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image" Target="../media/image16.jpeg"/><Relationship Id="rId7" Type="http://schemas.openxmlformats.org/officeDocument/2006/relationships/image" Target="../media/image20.jpeg"/><Relationship Id="rId12" Type="http://schemas.microsoft.com/office/2007/relationships/diagramDrawing" Target="../diagrams/drawing5.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Colors" Target="../diagrams/colors5.xml"/><Relationship Id="rId5" Type="http://schemas.openxmlformats.org/officeDocument/2006/relationships/image" Target="../media/image18.jpeg"/><Relationship Id="rId10" Type="http://schemas.openxmlformats.org/officeDocument/2006/relationships/diagramQuickStyle" Target="../diagrams/quickStyle5.xml"/><Relationship Id="rId4" Type="http://schemas.openxmlformats.org/officeDocument/2006/relationships/image" Target="../media/image17.jpeg"/><Relationship Id="rId9"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26.jpeg"/><Relationship Id="rId5" Type="http://schemas.openxmlformats.org/officeDocument/2006/relationships/diagramQuickStyle" Target="../diagrams/quickStyle6.xml"/><Relationship Id="rId15" Type="http://schemas.openxmlformats.org/officeDocument/2006/relationships/image" Target="../media/image30.jpeg"/><Relationship Id="rId10" Type="http://schemas.openxmlformats.org/officeDocument/2006/relationships/image" Target="../media/image25.jpeg"/><Relationship Id="rId4" Type="http://schemas.openxmlformats.org/officeDocument/2006/relationships/diagramLayout" Target="../diagrams/layout6.xml"/><Relationship Id="rId9" Type="http://schemas.openxmlformats.org/officeDocument/2006/relationships/image" Target="../media/image24.jpeg"/><Relationship Id="rId14"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image" Target="../media/image32.jpeg"/><Relationship Id="rId7" Type="http://schemas.openxmlformats.org/officeDocument/2006/relationships/diagramData" Target="../diagrams/data7.xm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11" Type="http://schemas.microsoft.com/office/2007/relationships/diagramDrawing" Target="../diagrams/drawing7.xml"/><Relationship Id="rId5" Type="http://schemas.openxmlformats.org/officeDocument/2006/relationships/image" Target="../media/image34.jpeg"/><Relationship Id="rId10" Type="http://schemas.openxmlformats.org/officeDocument/2006/relationships/diagramColors" Target="../diagrams/colors7.xml"/><Relationship Id="rId4" Type="http://schemas.openxmlformats.org/officeDocument/2006/relationships/image" Target="../media/image33.jpeg"/><Relationship Id="rId9" Type="http://schemas.openxmlformats.org/officeDocument/2006/relationships/diagramQuickStyle" Target="../diagrams/quickStyl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37.jpeg"/><Relationship Id="rId7" Type="http://schemas.openxmlformats.org/officeDocument/2006/relationships/diagramQuickStyle" Target="../diagrams/quickStyle8.xml"/><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43.jpeg"/><Relationship Id="rId4" Type="http://schemas.openxmlformats.org/officeDocument/2006/relationships/image" Target="../media/image38.jpeg"/><Relationship Id="rId9" Type="http://schemas.microsoft.com/office/2007/relationships/diagramDrawing" Target="../diagrams/drawing8.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5C66EA2-B8F2-DB64-BDC0-6C7F2F0BA5B8}"/>
              </a:ext>
            </a:extLst>
          </p:cNvPr>
          <p:cNvGraphicFramePr/>
          <p:nvPr>
            <p:extLst>
              <p:ext uri="{D42A27DB-BD31-4B8C-83A1-F6EECF244321}">
                <p14:modId xmlns:p14="http://schemas.microsoft.com/office/powerpoint/2010/main" val="3123854291"/>
              </p:ext>
            </p:extLst>
          </p:nvPr>
        </p:nvGraphicFramePr>
        <p:xfrm>
          <a:off x="693683" y="1150881"/>
          <a:ext cx="10507717" cy="3925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ubtitle 2">
            <a:extLst>
              <a:ext uri="{FF2B5EF4-FFF2-40B4-BE49-F238E27FC236}">
                <a16:creationId xmlns:a16="http://schemas.microsoft.com/office/drawing/2014/main" id="{7FFA5E10-126B-A088-9FDA-A67619FEBD11}"/>
              </a:ext>
            </a:extLst>
          </p:cNvPr>
          <p:cNvSpPr>
            <a:spLocks noGrp="1"/>
          </p:cNvSpPr>
          <p:nvPr>
            <p:ph type="subTitle" idx="1"/>
          </p:nvPr>
        </p:nvSpPr>
        <p:spPr>
          <a:xfrm>
            <a:off x="1594945" y="5430839"/>
            <a:ext cx="9144000" cy="780776"/>
          </a:xfrm>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ro-RO" b="1" dirty="0">
                <a:latin typeface="Arial Narrow" panose="020B0606020202030204" pitchFamily="34" charset="0"/>
              </a:rPr>
              <a:t>Dr.ing.chim. Ciprian-Gabriel CHISEGA-NEGRILĂ</a:t>
            </a:r>
            <a:endParaRPr lang="en-US" b="1" dirty="0">
              <a:latin typeface="Arial Narrow" panose="020B0606020202030204" pitchFamily="34" charset="0"/>
            </a:endParaRPr>
          </a:p>
        </p:txBody>
      </p:sp>
    </p:spTree>
    <p:extLst>
      <p:ext uri="{BB962C8B-B14F-4D97-AF65-F5344CB8AC3E}">
        <p14:creationId xmlns:p14="http://schemas.microsoft.com/office/powerpoint/2010/main" val="2436140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F48108-182B-F1CD-007E-8E000E90865A}"/>
              </a:ext>
            </a:extLst>
          </p:cNvPr>
          <p:cNvSpPr txBox="1"/>
          <p:nvPr/>
        </p:nvSpPr>
        <p:spPr>
          <a:xfrm>
            <a:off x="9117724" y="6519041"/>
            <a:ext cx="3074276" cy="276999"/>
          </a:xfrm>
          <a:prstGeom prst="rect">
            <a:avLst/>
          </a:prstGeom>
          <a:noFill/>
        </p:spPr>
        <p:txBody>
          <a:bodyPr wrap="square" rtlCol="0">
            <a:spAutoFit/>
          </a:bodyPr>
          <a:lstStyle/>
          <a:p>
            <a:pPr algn="r"/>
            <a:r>
              <a:rPr lang="ro-RO" sz="1200" b="1" dirty="0">
                <a:solidFill>
                  <a:schemeClr val="accent1">
                    <a:lumMod val="40000"/>
                    <a:lumOff val="60000"/>
                  </a:schemeClr>
                </a:solidFill>
                <a:latin typeface="Arial Narrow" panose="020B0606020202030204" pitchFamily="34" charset="0"/>
              </a:rPr>
              <a:t>Science Fiction în Exporarea Spațio-Temporală</a:t>
            </a:r>
            <a:endParaRPr lang="en-US" sz="1200" b="1" dirty="0">
              <a:solidFill>
                <a:schemeClr val="accent1">
                  <a:lumMod val="40000"/>
                  <a:lumOff val="60000"/>
                </a:schemeClr>
              </a:solidFill>
              <a:latin typeface="Arial Narrow" panose="020B0606020202030204" pitchFamily="34" charset="0"/>
            </a:endParaRPr>
          </a:p>
        </p:txBody>
      </p:sp>
      <p:pic>
        <p:nvPicPr>
          <p:cNvPr id="14338" name="Picture 2">
            <a:extLst>
              <a:ext uri="{FF2B5EF4-FFF2-40B4-BE49-F238E27FC236}">
                <a16:creationId xmlns:a16="http://schemas.microsoft.com/office/drawing/2014/main" id="{D3216D7C-3366-0A9B-2B00-D89B1AF45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98" y="214604"/>
            <a:ext cx="2421294" cy="161419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gerrard-klein-seniorii-razboiului-3">
            <a:extLst>
              <a:ext uri="{FF2B5EF4-FFF2-40B4-BE49-F238E27FC236}">
                <a16:creationId xmlns:a16="http://schemas.microsoft.com/office/drawing/2014/main" id="{0573F48C-DE28-D49A-387A-317E06E6C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963" y="2470474"/>
            <a:ext cx="2240960" cy="357362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eniorii razboiului - Gerard Klein">
            <a:extLst>
              <a:ext uri="{FF2B5EF4-FFF2-40B4-BE49-F238E27FC236}">
                <a16:creationId xmlns:a16="http://schemas.microsoft.com/office/drawing/2014/main" id="{FE5E81DC-9861-0E88-FD4A-6A77B488A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923" y="2470474"/>
            <a:ext cx="3573624" cy="3573624"/>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Gerald Klein - Seniorii războiului - Apasa pe imagine pentru inchidere">
            <a:extLst>
              <a:ext uri="{FF2B5EF4-FFF2-40B4-BE49-F238E27FC236}">
                <a16:creationId xmlns:a16="http://schemas.microsoft.com/office/drawing/2014/main" id="{0A491156-1DFC-07F4-ADFE-38BC9C56CF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705" y="2470474"/>
            <a:ext cx="2430064" cy="35736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5AAD64-4E4F-3F99-BF0D-CD910A605CC7}"/>
              </a:ext>
            </a:extLst>
          </p:cNvPr>
          <p:cNvSpPr txBox="1"/>
          <p:nvPr/>
        </p:nvSpPr>
        <p:spPr>
          <a:xfrm>
            <a:off x="3365938" y="702869"/>
            <a:ext cx="8324193" cy="1292662"/>
          </a:xfrm>
          <a:prstGeom prst="rect">
            <a:avLst/>
          </a:prstGeom>
          <a:noFill/>
        </p:spPr>
        <p:txBody>
          <a:bodyPr wrap="square" rtlCol="0">
            <a:spAutoFit/>
          </a:bodyPr>
          <a:lstStyle/>
          <a:p>
            <a:pPr algn="just"/>
            <a:r>
              <a:rPr lang="ro-RO" sz="1600" noProof="1">
                <a:latin typeface="+mj-lt"/>
              </a:rPr>
              <a:t>În romanul </a:t>
            </a:r>
            <a:r>
              <a:rPr lang="ro-RO" sz="1600" b="1" noProof="1">
                <a:latin typeface="+mj-lt"/>
              </a:rPr>
              <a:t>"Seniorii Războiului"</a:t>
            </a:r>
            <a:r>
              <a:rPr lang="ro-RO" sz="1600" noProof="1">
                <a:latin typeface="+mj-lt"/>
              </a:rPr>
              <a:t> (titlu original: </a:t>
            </a:r>
            <a:r>
              <a:rPr lang="ro-RO" sz="1600" i="1" noProof="1">
                <a:latin typeface="+mj-lt"/>
              </a:rPr>
              <a:t>Les Seigneurs de la Guerre</a:t>
            </a:r>
            <a:r>
              <a:rPr lang="ro-RO" sz="1600" noProof="1">
                <a:latin typeface="+mj-lt"/>
              </a:rPr>
              <a:t>) scris de </a:t>
            </a:r>
            <a:r>
              <a:rPr lang="ro-RO" sz="1600" b="1" noProof="1">
                <a:latin typeface="+mj-lt"/>
              </a:rPr>
              <a:t>Gérard Klein</a:t>
            </a:r>
            <a:r>
              <a:rPr lang="ro-RO" sz="1600" noProof="1">
                <a:latin typeface="+mj-lt"/>
              </a:rPr>
              <a:t>, </a:t>
            </a:r>
            <a:r>
              <a:rPr lang="ro-RO" sz="1600" b="1" noProof="1">
                <a:latin typeface="+mj-lt"/>
              </a:rPr>
              <a:t>hipronii</a:t>
            </a:r>
            <a:r>
              <a:rPr lang="ro-RO" sz="1600" noProof="1">
                <a:latin typeface="+mj-lt"/>
              </a:rPr>
              <a:t> sunt o rasă extraterestră foarte avansată și misterioasă. Aceștia sunt descriși ca având capacități intelectuale și tehnologice mult superioare oamenilor, iar prezența lor în universul romanului este crucială pentru intrigă.</a:t>
            </a:r>
          </a:p>
          <a:p>
            <a:endParaRPr lang="en-US" sz="1400" b="1" dirty="0"/>
          </a:p>
        </p:txBody>
      </p:sp>
      <p:sp>
        <p:nvSpPr>
          <p:cNvPr id="4" name="TextBox 3">
            <a:extLst>
              <a:ext uri="{FF2B5EF4-FFF2-40B4-BE49-F238E27FC236}">
                <a16:creationId xmlns:a16="http://schemas.microsoft.com/office/drawing/2014/main" id="{0D824725-BF68-6B6F-3ED2-E4C6F346EEB6}"/>
              </a:ext>
            </a:extLst>
          </p:cNvPr>
          <p:cNvSpPr txBox="1"/>
          <p:nvPr/>
        </p:nvSpPr>
        <p:spPr>
          <a:xfrm>
            <a:off x="9180786" y="2003413"/>
            <a:ext cx="2808890" cy="3046988"/>
          </a:xfrm>
          <a:prstGeom prst="rect">
            <a:avLst/>
          </a:prstGeom>
          <a:noFill/>
        </p:spPr>
        <p:txBody>
          <a:bodyPr wrap="square" rtlCol="0">
            <a:spAutoFit/>
          </a:bodyPr>
          <a:lstStyle/>
          <a:p>
            <a:pPr algn="just"/>
            <a:r>
              <a:rPr lang="ro-RO" sz="1600" noProof="1">
                <a:latin typeface="+mj-lt"/>
              </a:rPr>
              <a:t>Una dintre temele principale ale romanului este manipularea timpului și spațiului, iar hipronii sunt direct legați de această temă prin tehnologiile lor avansate, care le permit să influențeze realitatea într-un mod inaccesibil oamenilor. Ei sunt înconjurați de o aură de mister și putere, acționând din umbră pentru a modela destinul galaxiilor.</a:t>
            </a:r>
          </a:p>
        </p:txBody>
      </p:sp>
    </p:spTree>
    <p:extLst>
      <p:ext uri="{BB962C8B-B14F-4D97-AF65-F5344CB8AC3E}">
        <p14:creationId xmlns:p14="http://schemas.microsoft.com/office/powerpoint/2010/main" val="190712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 Interview with Hugh Howey - Amazing Stories">
            <a:extLst>
              <a:ext uri="{FF2B5EF4-FFF2-40B4-BE49-F238E27FC236}">
                <a16:creationId xmlns:a16="http://schemas.microsoft.com/office/drawing/2014/main" id="{A24FA72D-23BF-011A-6FF7-1A94D1F58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89" y="65796"/>
            <a:ext cx="2153842" cy="29013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84C0390-6196-3574-A611-4B039FB80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53" y="3048000"/>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97FC031-FC08-9931-92EF-5880D3D5F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0892" y="3048000"/>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364C27E5-61DA-86AC-6A2C-D4FD86F9DE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131" y="3048000"/>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Wool: Silo Trilogy 1">
            <a:extLst>
              <a:ext uri="{FF2B5EF4-FFF2-40B4-BE49-F238E27FC236}">
                <a16:creationId xmlns:a16="http://schemas.microsoft.com/office/drawing/2014/main" id="{10C6D477-397E-DE87-7E53-D6B03E0EB0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8903" y="150068"/>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hift: Silo Trilogy 2">
            <a:extLst>
              <a:ext uri="{FF2B5EF4-FFF2-40B4-BE49-F238E27FC236}">
                <a16:creationId xmlns:a16="http://schemas.microsoft.com/office/drawing/2014/main" id="{C69E1113-13FA-0BFE-46A6-2FC94E925F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5381" y="150068"/>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Dust: Silo Trilogy 3">
            <a:extLst>
              <a:ext uri="{FF2B5EF4-FFF2-40B4-BE49-F238E27FC236}">
                <a16:creationId xmlns:a16="http://schemas.microsoft.com/office/drawing/2014/main" id="{C9293ECB-001F-A45B-AC69-32D7C1CBCF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1859" y="150068"/>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05CA445-EA55-89CF-8D1A-74732EEA0F9F}"/>
              </a:ext>
            </a:extLst>
          </p:cNvPr>
          <p:cNvSpPr txBox="1"/>
          <p:nvPr/>
        </p:nvSpPr>
        <p:spPr>
          <a:xfrm>
            <a:off x="9790386" y="717331"/>
            <a:ext cx="2352325" cy="1200329"/>
          </a:xfrm>
          <a:prstGeom prst="rect">
            <a:avLst/>
          </a:prstGeom>
          <a:noFill/>
        </p:spPr>
        <p:txBody>
          <a:bodyPr wrap="square" rtlCol="0">
            <a:spAutoFit/>
          </a:bodyPr>
          <a:lstStyle/>
          <a:p>
            <a:r>
              <a:rPr lang="en-US" b="1" dirty="0"/>
              <a:t>“</a:t>
            </a:r>
            <a:r>
              <a:rPr lang="ro-RO" b="1" dirty="0"/>
              <a:t>Nave</a:t>
            </a:r>
            <a:r>
              <a:rPr lang="en-US" b="1" dirty="0"/>
              <a:t>”</a:t>
            </a:r>
            <a:r>
              <a:rPr lang="ro-RO" b="1" dirty="0"/>
              <a:t> generaționale staționare care călătoresc în timp</a:t>
            </a:r>
            <a:endParaRPr lang="en-US" b="1" dirty="0"/>
          </a:p>
        </p:txBody>
      </p:sp>
    </p:spTree>
    <p:extLst>
      <p:ext uri="{BB962C8B-B14F-4D97-AF65-F5344CB8AC3E}">
        <p14:creationId xmlns:p14="http://schemas.microsoft.com/office/powerpoint/2010/main" val="867540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10BED4-8312-5FED-1C7D-4C98455FC8A1}"/>
              </a:ext>
            </a:extLst>
          </p:cNvPr>
          <p:cNvSpPr txBox="1"/>
          <p:nvPr/>
        </p:nvSpPr>
        <p:spPr>
          <a:xfrm>
            <a:off x="488733" y="2705725"/>
            <a:ext cx="3996558" cy="1446550"/>
          </a:xfrm>
          <a:prstGeom prst="rect">
            <a:avLst/>
          </a:prstGeom>
          <a:noFill/>
        </p:spPr>
        <p:txBody>
          <a:bodyPr wrap="square" rtlCol="0">
            <a:spAutoFit/>
          </a:bodyPr>
          <a:lstStyle/>
          <a:p>
            <a:pPr algn="ctr"/>
            <a:r>
              <a:rPr lang="ro-RO" sz="4400" b="1" dirty="0">
                <a:latin typeface="Arial Narrow" panose="020B0606020202030204" pitchFamily="34" charset="0"/>
              </a:rPr>
              <a:t>RECOMANDĂRI DE VIZIONARE</a:t>
            </a:r>
            <a:endParaRPr lang="en-US" sz="4400" b="1" dirty="0">
              <a:latin typeface="Arial Narrow" panose="020B0606020202030204" pitchFamily="34" charset="0"/>
            </a:endParaRPr>
          </a:p>
        </p:txBody>
      </p:sp>
      <p:pic>
        <p:nvPicPr>
          <p:cNvPr id="16386" name="Picture 2" descr="Mike's Top 10 Sci-Fi Movies of All Time - The Geek Pub">
            <a:extLst>
              <a:ext uri="{FF2B5EF4-FFF2-40B4-BE49-F238E27FC236}">
                <a16:creationId xmlns:a16="http://schemas.microsoft.com/office/drawing/2014/main" id="{5E4FF353-A618-C53C-5F47-5E4261546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6913" y="1352862"/>
            <a:ext cx="7381822" cy="415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370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1FBA374-08AD-CBD9-F7EF-5DCA5EA886C7}"/>
              </a:ext>
            </a:extLst>
          </p:cNvPr>
          <p:cNvGraphicFramePr/>
          <p:nvPr>
            <p:extLst>
              <p:ext uri="{D42A27DB-BD31-4B8C-83A1-F6EECF244321}">
                <p14:modId xmlns:p14="http://schemas.microsoft.com/office/powerpoint/2010/main" val="3890662119"/>
              </p:ext>
            </p:extLst>
          </p:nvPr>
        </p:nvGraphicFramePr>
        <p:xfrm>
          <a:off x="-1" y="0"/>
          <a:ext cx="4540469" cy="1537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You Can See Idiocracy at Its 10th-Anniversary Screening Before Seeing It  Everywhere, All Around You">
            <a:extLst>
              <a:ext uri="{FF2B5EF4-FFF2-40B4-BE49-F238E27FC236}">
                <a16:creationId xmlns:a16="http://schemas.microsoft.com/office/drawing/2014/main" id="{B6A0E3B6-AC12-78EE-A215-8B52612F26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0897" y="0"/>
            <a:ext cx="6471103" cy="43107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diocracy (2006) - IMDb">
            <a:extLst>
              <a:ext uri="{FF2B5EF4-FFF2-40B4-BE49-F238E27FC236}">
                <a16:creationId xmlns:a16="http://schemas.microsoft.com/office/drawing/2014/main" id="{D25DA282-A7DB-6984-8E54-8DCDE5AB5E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8739" y="4416611"/>
            <a:ext cx="1559620" cy="23073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diocracy (DVD), Mill Creek, Comedy">
            <a:extLst>
              <a:ext uri="{FF2B5EF4-FFF2-40B4-BE49-F238E27FC236}">
                <a16:creationId xmlns:a16="http://schemas.microsoft.com/office/drawing/2014/main" id="{EE630F86-DBAD-159E-1B57-1F91551421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58895" y="4416611"/>
            <a:ext cx="2307382" cy="230738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diocracy (DVD), Mill Creek, Comedy">
            <a:extLst>
              <a:ext uri="{FF2B5EF4-FFF2-40B4-BE49-F238E27FC236}">
                <a16:creationId xmlns:a16="http://schemas.microsoft.com/office/drawing/2014/main" id="{6F1D57E2-74ED-CE23-AF5F-19F1959276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1690505"/>
            <a:ext cx="5033488" cy="503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298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F48108-182B-F1CD-007E-8E000E90865A}"/>
              </a:ext>
            </a:extLst>
          </p:cNvPr>
          <p:cNvSpPr txBox="1"/>
          <p:nvPr/>
        </p:nvSpPr>
        <p:spPr>
          <a:xfrm>
            <a:off x="9117724" y="6519041"/>
            <a:ext cx="3074276" cy="276999"/>
          </a:xfrm>
          <a:prstGeom prst="rect">
            <a:avLst/>
          </a:prstGeom>
          <a:noFill/>
        </p:spPr>
        <p:txBody>
          <a:bodyPr wrap="square" rtlCol="0">
            <a:spAutoFit/>
          </a:bodyPr>
          <a:lstStyle/>
          <a:p>
            <a:pPr algn="r"/>
            <a:r>
              <a:rPr lang="ro-RO" sz="1200" b="1" dirty="0">
                <a:solidFill>
                  <a:schemeClr val="accent1">
                    <a:lumMod val="40000"/>
                    <a:lumOff val="60000"/>
                  </a:schemeClr>
                </a:solidFill>
                <a:latin typeface="Arial Narrow" panose="020B0606020202030204" pitchFamily="34" charset="0"/>
              </a:rPr>
              <a:t>Science Fiction în Exporarea Spațio-Temporală</a:t>
            </a:r>
            <a:endParaRPr lang="en-US" sz="1200" b="1" dirty="0">
              <a:solidFill>
                <a:schemeClr val="accent1">
                  <a:lumMod val="40000"/>
                  <a:lumOff val="60000"/>
                </a:schemeClr>
              </a:solidFill>
              <a:latin typeface="Arial Narrow" panose="020B0606020202030204" pitchFamily="34" charset="0"/>
            </a:endParaRPr>
          </a:p>
        </p:txBody>
      </p:sp>
      <p:graphicFrame>
        <p:nvGraphicFramePr>
          <p:cNvPr id="4" name="Diagram 3">
            <a:extLst>
              <a:ext uri="{FF2B5EF4-FFF2-40B4-BE49-F238E27FC236}">
                <a16:creationId xmlns:a16="http://schemas.microsoft.com/office/drawing/2014/main" id="{DA26B7FA-3590-6437-946F-4815272B7B4B}"/>
              </a:ext>
            </a:extLst>
          </p:cNvPr>
          <p:cNvGraphicFramePr/>
          <p:nvPr>
            <p:extLst>
              <p:ext uri="{D42A27DB-BD31-4B8C-83A1-F6EECF244321}">
                <p14:modId xmlns:p14="http://schemas.microsoft.com/office/powerpoint/2010/main" val="3478614222"/>
              </p:ext>
            </p:extLst>
          </p:nvPr>
        </p:nvGraphicFramePr>
        <p:xfrm>
          <a:off x="1" y="496614"/>
          <a:ext cx="4540468" cy="1529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How Minority Report Correctly Predicted Today's Future">
            <a:extLst>
              <a:ext uri="{FF2B5EF4-FFF2-40B4-BE49-F238E27FC236}">
                <a16:creationId xmlns:a16="http://schemas.microsoft.com/office/drawing/2014/main" id="{C788CD42-C247-7374-BBCF-B4076F5F06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0468" y="0"/>
            <a:ext cx="7651531" cy="38257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recogs | Minority Report Wiki | Fandom">
            <a:extLst>
              <a:ext uri="{FF2B5EF4-FFF2-40B4-BE49-F238E27FC236}">
                <a16:creationId xmlns:a16="http://schemas.microsoft.com/office/drawing/2014/main" id="{4116B9D8-87A4-96FD-264A-08FD9939B1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982" y="4067285"/>
            <a:ext cx="5880538" cy="245175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inority Report - Le Grand Action">
            <a:extLst>
              <a:ext uri="{FF2B5EF4-FFF2-40B4-BE49-F238E27FC236}">
                <a16:creationId xmlns:a16="http://schemas.microsoft.com/office/drawing/2014/main" id="{F3DCA3E7-318D-8C82-1B7F-6C611A151C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13682" y="4053431"/>
            <a:ext cx="3878317" cy="2465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069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62BE416-8263-8359-B2AB-8E34FC0E6E2C}"/>
              </a:ext>
            </a:extLst>
          </p:cNvPr>
          <p:cNvGraphicFramePr/>
          <p:nvPr>
            <p:extLst>
              <p:ext uri="{D42A27DB-BD31-4B8C-83A1-F6EECF244321}">
                <p14:modId xmlns:p14="http://schemas.microsoft.com/office/powerpoint/2010/main" val="88548621"/>
              </p:ext>
            </p:extLst>
          </p:nvPr>
        </p:nvGraphicFramePr>
        <p:xfrm>
          <a:off x="3902720" y="2652683"/>
          <a:ext cx="7668798" cy="2349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The Machine in Contact (1997)">
            <a:extLst>
              <a:ext uri="{FF2B5EF4-FFF2-40B4-BE49-F238E27FC236}">
                <a16:creationId xmlns:a16="http://schemas.microsoft.com/office/drawing/2014/main" id="{A4E8BF35-DD74-5887-BF3B-134EC50510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3543" y="0"/>
            <a:ext cx="5238457" cy="254760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n Oral History of 'Contact' the Movie">
            <a:extLst>
              <a:ext uri="{FF2B5EF4-FFF2-40B4-BE49-F238E27FC236}">
                <a16:creationId xmlns:a16="http://schemas.microsoft.com/office/drawing/2014/main" id="{11856396-BDFD-17FD-7711-4D85542195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66083" y="5106819"/>
            <a:ext cx="3725917" cy="175118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ontact movie jodie hi-res stock photography and images - Alamy">
            <a:extLst>
              <a:ext uri="{FF2B5EF4-FFF2-40B4-BE49-F238E27FC236}">
                <a16:creationId xmlns:a16="http://schemas.microsoft.com/office/drawing/2014/main" id="{B77387F6-E77A-DF9D-B2C0-C043885591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065"/>
            <a:ext cx="4376057" cy="685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140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FBD8B82-0929-66A7-6E94-63E0D5EB1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84" y="110853"/>
            <a:ext cx="1464550" cy="200155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8DDA7A46-BC55-74FB-55C1-1926DCA4A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203" y="110853"/>
            <a:ext cx="1463901" cy="200155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EC832F94-71EE-D2BC-C9E6-30311848DA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873" y="110853"/>
            <a:ext cx="1463901" cy="200155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24413D84-061A-8E00-2923-DA6E567E3A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4544" y="110853"/>
            <a:ext cx="1463902" cy="2001553"/>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a:extLst>
              <a:ext uri="{FF2B5EF4-FFF2-40B4-BE49-F238E27FC236}">
                <a16:creationId xmlns:a16="http://schemas.microsoft.com/office/drawing/2014/main" id="{CE8617C4-70F1-7B5B-CF79-D3B3E922FA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9215" y="110852"/>
            <a:ext cx="1463902" cy="2001553"/>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a:extLst>
              <a:ext uri="{FF2B5EF4-FFF2-40B4-BE49-F238E27FC236}">
                <a16:creationId xmlns:a16="http://schemas.microsoft.com/office/drawing/2014/main" id="{E1C95846-8B7B-4244-57E7-7F616EB655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3884" y="110852"/>
            <a:ext cx="1464551" cy="2001553"/>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a:extLst>
              <a:ext uri="{FF2B5EF4-FFF2-40B4-BE49-F238E27FC236}">
                <a16:creationId xmlns:a16="http://schemas.microsoft.com/office/drawing/2014/main" id="{409879AB-35B8-6BF9-C787-D3C94129BF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884" y="2427780"/>
            <a:ext cx="1464550" cy="2002439"/>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a:extLst>
              <a:ext uri="{FF2B5EF4-FFF2-40B4-BE49-F238E27FC236}">
                <a16:creationId xmlns:a16="http://schemas.microsoft.com/office/drawing/2014/main" id="{80B0A80E-EC37-17E7-F01A-188ABD4F79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5203" y="2427780"/>
            <a:ext cx="1356243" cy="2001552"/>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a:extLst>
              <a:ext uri="{FF2B5EF4-FFF2-40B4-BE49-F238E27FC236}">
                <a16:creationId xmlns:a16="http://schemas.microsoft.com/office/drawing/2014/main" id="{824104BB-467E-4B70-E2EA-D891B5B899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2215" y="2427780"/>
            <a:ext cx="1341300" cy="2001552"/>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a:extLst>
              <a:ext uri="{FF2B5EF4-FFF2-40B4-BE49-F238E27FC236}">
                <a16:creationId xmlns:a16="http://schemas.microsoft.com/office/drawing/2014/main" id="{9BC8725C-59FC-A6CB-50D6-CC6D4BF152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4284" y="2427780"/>
            <a:ext cx="1346499" cy="2001552"/>
          </a:xfrm>
          <a:prstGeom prst="rect">
            <a:avLst/>
          </a:prstGeom>
          <a:noFill/>
          <a:extLst>
            <a:ext uri="{909E8E84-426E-40DD-AFC4-6F175D3DCCD1}">
              <a14:hiddenFill xmlns:a14="http://schemas.microsoft.com/office/drawing/2010/main">
                <a:solidFill>
                  <a:srgbClr val="FFFFFF"/>
                </a:solidFill>
              </a14:hiddenFill>
            </a:ext>
          </a:extLst>
        </p:spPr>
      </p:pic>
      <p:pic>
        <p:nvPicPr>
          <p:cNvPr id="7192" name="Picture 24">
            <a:extLst>
              <a:ext uri="{FF2B5EF4-FFF2-40B4-BE49-F238E27FC236}">
                <a16:creationId xmlns:a16="http://schemas.microsoft.com/office/drawing/2014/main" id="{62C6B0E7-309A-2111-54AF-ED275BAC13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9884" y="4613276"/>
            <a:ext cx="1476073" cy="2182764"/>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a:extLst>
              <a:ext uri="{FF2B5EF4-FFF2-40B4-BE49-F238E27FC236}">
                <a16:creationId xmlns:a16="http://schemas.microsoft.com/office/drawing/2014/main" id="{344A0D2F-4E16-83A5-3E77-A15B81EAF45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5203" y="4613276"/>
            <a:ext cx="1476074" cy="2182766"/>
          </a:xfrm>
          <a:prstGeom prst="rect">
            <a:avLst/>
          </a:prstGeom>
          <a:noFill/>
          <a:extLst>
            <a:ext uri="{909E8E84-426E-40DD-AFC4-6F175D3DCCD1}">
              <a14:hiddenFill xmlns:a14="http://schemas.microsoft.com/office/drawing/2010/main">
                <a:solidFill>
                  <a:srgbClr val="FFFFFF"/>
                </a:solidFill>
              </a14:hiddenFill>
            </a:ext>
          </a:extLst>
        </p:spPr>
      </p:pic>
      <p:pic>
        <p:nvPicPr>
          <p:cNvPr id="7196" name="Picture 28">
            <a:extLst>
              <a:ext uri="{FF2B5EF4-FFF2-40B4-BE49-F238E27FC236}">
                <a16:creationId xmlns:a16="http://schemas.microsoft.com/office/drawing/2014/main" id="{6EED8B44-E0FB-8166-F755-1FC0BC1C534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62046" y="4588640"/>
            <a:ext cx="1476073" cy="220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516EE7-8B70-E03F-CD68-59510AC105D8}"/>
              </a:ext>
            </a:extLst>
          </p:cNvPr>
          <p:cNvSpPr txBox="1"/>
          <p:nvPr/>
        </p:nvSpPr>
        <p:spPr>
          <a:xfrm>
            <a:off x="9787812" y="110852"/>
            <a:ext cx="2284304"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o-R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motion picture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o-R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wrath of Khan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o-R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search for Spock</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o-R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voyage home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o-R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final frontier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o-R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undiscovered country</a:t>
            </a:r>
            <a:endPar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 name="TextBox 3">
            <a:extLst>
              <a:ext uri="{FF2B5EF4-FFF2-40B4-BE49-F238E27FC236}">
                <a16:creationId xmlns:a16="http://schemas.microsoft.com/office/drawing/2014/main" id="{7D685F1B-E0ED-AC72-6F2A-B35167B61E2A}"/>
              </a:ext>
            </a:extLst>
          </p:cNvPr>
          <p:cNvSpPr txBox="1"/>
          <p:nvPr/>
        </p:nvSpPr>
        <p:spPr>
          <a:xfrm>
            <a:off x="6428446" y="2427780"/>
            <a:ext cx="2500950"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o-R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Star Trek Generations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o-R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First contact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o-R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Insurrection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o-R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Nemesis</a:t>
            </a:r>
            <a:endPar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5" name="TextBox 4">
            <a:extLst>
              <a:ext uri="{FF2B5EF4-FFF2-40B4-BE49-F238E27FC236}">
                <a16:creationId xmlns:a16="http://schemas.microsoft.com/office/drawing/2014/main" id="{5A1743DD-CC71-A5D9-C6A4-F706F560B69C}"/>
              </a:ext>
            </a:extLst>
          </p:cNvPr>
          <p:cNvSpPr txBox="1"/>
          <p:nvPr/>
        </p:nvSpPr>
        <p:spPr>
          <a:xfrm>
            <a:off x="7344671" y="5678009"/>
            <a:ext cx="2500950" cy="13542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o-R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Star Trek</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o-R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Into Darkness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o-R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Beyond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o-R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Section 31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198" name="Picture 30">
            <a:extLst>
              <a:ext uri="{FF2B5EF4-FFF2-40B4-BE49-F238E27FC236}">
                <a16:creationId xmlns:a16="http://schemas.microsoft.com/office/drawing/2014/main" id="{50CFF228-9E12-2060-A660-9768B94D03A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88888" y="4591026"/>
            <a:ext cx="2205014" cy="22050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E76688F6-13A2-2885-1FF2-1C8C31F95A76}"/>
              </a:ext>
            </a:extLst>
          </p:cNvPr>
          <p:cNvGraphicFramePr/>
          <p:nvPr>
            <p:extLst>
              <p:ext uri="{D42A27DB-BD31-4B8C-83A1-F6EECF244321}">
                <p14:modId xmlns:p14="http://schemas.microsoft.com/office/powerpoint/2010/main" val="793318844"/>
              </p:ext>
            </p:extLst>
          </p:nvPr>
        </p:nvGraphicFramePr>
        <p:xfrm>
          <a:off x="7459579" y="3131278"/>
          <a:ext cx="4861532" cy="2546731"/>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4189720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22C73A1-A82E-01C7-B19E-62CFF0762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337" y="1770147"/>
            <a:ext cx="8831179" cy="49675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D9C171E1-8CE8-ECB6-CD9F-90EA71D2AB0F}"/>
              </a:ext>
            </a:extLst>
          </p:cNvPr>
          <p:cNvGraphicFramePr/>
          <p:nvPr>
            <p:extLst>
              <p:ext uri="{D42A27DB-BD31-4B8C-83A1-F6EECF244321}">
                <p14:modId xmlns:p14="http://schemas.microsoft.com/office/powerpoint/2010/main" val="1759237740"/>
              </p:ext>
            </p:extLst>
          </p:nvPr>
        </p:nvGraphicFramePr>
        <p:xfrm>
          <a:off x="-280737" y="-251159"/>
          <a:ext cx="4636169" cy="2240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1980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0304B345-BF39-66AD-88CE-A2A8A816F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1524" y="3956448"/>
            <a:ext cx="1921945" cy="256259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C6CB7152-74EA-DE8C-FA3A-7F7FC8158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1523" y="867747"/>
            <a:ext cx="1921945" cy="284952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a:extLst>
              <a:ext uri="{FF2B5EF4-FFF2-40B4-BE49-F238E27FC236}">
                <a16:creationId xmlns:a16="http://schemas.microsoft.com/office/drawing/2014/main" id="{AF41E8D8-BA35-18D0-4101-B035252B057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a:extLst>
              <a:ext uri="{FF2B5EF4-FFF2-40B4-BE49-F238E27FC236}">
                <a16:creationId xmlns:a16="http://schemas.microsoft.com/office/drawing/2014/main" id="{685E809D-DF1B-65DA-131D-CF3F58EAC5D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22" name="Picture 10" descr="Poster Doctor Who - 60th Anniversary">
            <a:extLst>
              <a:ext uri="{FF2B5EF4-FFF2-40B4-BE49-F238E27FC236}">
                <a16:creationId xmlns:a16="http://schemas.microsoft.com/office/drawing/2014/main" id="{3B4482D9-B560-C412-5873-71377EF68F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56414"/>
            <a:ext cx="6927785" cy="46185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2988F09E-1E3D-211F-D7C9-2CF10B7E2F08}"/>
              </a:ext>
            </a:extLst>
          </p:cNvPr>
          <p:cNvGraphicFramePr/>
          <p:nvPr>
            <p:extLst>
              <p:ext uri="{D42A27DB-BD31-4B8C-83A1-F6EECF244321}">
                <p14:modId xmlns:p14="http://schemas.microsoft.com/office/powerpoint/2010/main" val="2022647432"/>
              </p:ext>
            </p:extLst>
          </p:nvPr>
        </p:nvGraphicFramePr>
        <p:xfrm>
          <a:off x="-288758" y="-8022"/>
          <a:ext cx="5374105" cy="22644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97600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824DF7-7DAA-6709-B22D-E34474533E2F}"/>
              </a:ext>
            </a:extLst>
          </p:cNvPr>
          <p:cNvPicPr>
            <a:picLocks noChangeAspect="1"/>
          </p:cNvPicPr>
          <p:nvPr/>
        </p:nvPicPr>
        <p:blipFill>
          <a:blip r:embed="rId2"/>
          <a:stretch>
            <a:fillRect/>
          </a:stretch>
        </p:blipFill>
        <p:spPr>
          <a:xfrm>
            <a:off x="5487145" y="3620"/>
            <a:ext cx="6717295" cy="6854380"/>
          </a:xfrm>
          <a:prstGeom prst="rect">
            <a:avLst/>
          </a:prstGeom>
        </p:spPr>
      </p:pic>
      <p:cxnSp>
        <p:nvCxnSpPr>
          <p:cNvPr id="5" name="Straight Connector 4">
            <a:extLst>
              <a:ext uri="{FF2B5EF4-FFF2-40B4-BE49-F238E27FC236}">
                <a16:creationId xmlns:a16="http://schemas.microsoft.com/office/drawing/2014/main" id="{0794B962-45E5-344A-2F47-337DA67C7653}"/>
              </a:ext>
            </a:extLst>
          </p:cNvPr>
          <p:cNvCxnSpPr>
            <a:cxnSpLocks/>
            <a:stCxn id="13" idx="3"/>
          </p:cNvCxnSpPr>
          <p:nvPr/>
        </p:nvCxnSpPr>
        <p:spPr>
          <a:xfrm flipV="1">
            <a:off x="4692072" y="4378036"/>
            <a:ext cx="4664364" cy="1365867"/>
          </a:xfrm>
          <a:prstGeom prst="line">
            <a:avLst/>
          </a:prstGeom>
          <a:ln w="50800">
            <a:solidFill>
              <a:schemeClr val="accent2">
                <a:lumMod val="60000"/>
                <a:lumOff val="40000"/>
                <a:alpha val="50000"/>
              </a:schemeClr>
            </a:solidFill>
          </a:ln>
        </p:spPr>
        <p:style>
          <a:lnRef idx="3">
            <a:schemeClr val="accent1"/>
          </a:lnRef>
          <a:fillRef idx="0">
            <a:schemeClr val="accent1"/>
          </a:fillRef>
          <a:effectRef idx="2">
            <a:schemeClr val="accent1"/>
          </a:effectRef>
          <a:fontRef idx="minor">
            <a:schemeClr val="tx1"/>
          </a:fontRef>
        </p:style>
      </p:cxnSp>
      <p:graphicFrame>
        <p:nvGraphicFramePr>
          <p:cNvPr id="13" name="Diagram 12">
            <a:extLst>
              <a:ext uri="{FF2B5EF4-FFF2-40B4-BE49-F238E27FC236}">
                <a16:creationId xmlns:a16="http://schemas.microsoft.com/office/drawing/2014/main" id="{6A69BA32-8A13-29A2-C1F6-D83B476B6F67}"/>
              </a:ext>
            </a:extLst>
          </p:cNvPr>
          <p:cNvGraphicFramePr/>
          <p:nvPr/>
        </p:nvGraphicFramePr>
        <p:xfrm>
          <a:off x="452581" y="5292435"/>
          <a:ext cx="4239491" cy="902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0" name="Picture 2" descr="Albert Einstein playing a violin - circa 1930 : r/ColorizedHistory">
            <a:extLst>
              <a:ext uri="{FF2B5EF4-FFF2-40B4-BE49-F238E27FC236}">
                <a16:creationId xmlns:a16="http://schemas.microsoft.com/office/drawing/2014/main" id="{4510ED48-1F0B-37F0-653A-4894B8C5DD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600" y="1311563"/>
            <a:ext cx="2522006" cy="2949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776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10BED4-8312-5FED-1C7D-4C98455FC8A1}"/>
              </a:ext>
            </a:extLst>
          </p:cNvPr>
          <p:cNvSpPr txBox="1"/>
          <p:nvPr/>
        </p:nvSpPr>
        <p:spPr>
          <a:xfrm>
            <a:off x="488733" y="2705725"/>
            <a:ext cx="3996558" cy="1446550"/>
          </a:xfrm>
          <a:prstGeom prst="rect">
            <a:avLst/>
          </a:prstGeom>
          <a:noFill/>
        </p:spPr>
        <p:txBody>
          <a:bodyPr wrap="square" rtlCol="0">
            <a:spAutoFit/>
          </a:bodyPr>
          <a:lstStyle/>
          <a:p>
            <a:pPr algn="ctr"/>
            <a:r>
              <a:rPr lang="ro-RO" sz="4400" b="1" dirty="0">
                <a:latin typeface="Arial Narrow" panose="020B0606020202030204" pitchFamily="34" charset="0"/>
              </a:rPr>
              <a:t>RECOMANDĂRI DE LECTURĂ</a:t>
            </a:r>
            <a:endParaRPr lang="en-US" sz="4400" b="1" dirty="0">
              <a:latin typeface="Arial Narrow" panose="020B0606020202030204" pitchFamily="34" charset="0"/>
            </a:endParaRPr>
          </a:p>
        </p:txBody>
      </p:sp>
      <p:pic>
        <p:nvPicPr>
          <p:cNvPr id="15362" name="Picture 2">
            <a:extLst>
              <a:ext uri="{FF2B5EF4-FFF2-40B4-BE49-F238E27FC236}">
                <a16:creationId xmlns:a16="http://schemas.microsoft.com/office/drawing/2014/main" id="{91EF1E92-263B-E8A4-0FC9-04692972F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7223" y="1313"/>
            <a:ext cx="6856687" cy="685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764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2668A1-D075-BA4F-B0F8-490CDCBCFA83}"/>
              </a:ext>
            </a:extLst>
          </p:cNvPr>
          <p:cNvSpPr txBox="1"/>
          <p:nvPr/>
        </p:nvSpPr>
        <p:spPr>
          <a:xfrm>
            <a:off x="148458" y="86710"/>
            <a:ext cx="11895083" cy="7017306"/>
          </a:xfrm>
          <a:prstGeom prst="rect">
            <a:avLst/>
          </a:prstGeom>
          <a:noFill/>
        </p:spPr>
        <p:txBody>
          <a:bodyPr wrap="square" rtlCol="0">
            <a:spAutoFit/>
          </a:bodyPr>
          <a:lstStyle/>
          <a:p>
            <a:r>
              <a:rPr lang="ro-RO" sz="2000" b="1" noProof="1">
                <a:latin typeface="+mj-lt"/>
              </a:rPr>
              <a:t>Spațiu-timp</a:t>
            </a:r>
            <a:r>
              <a:rPr lang="ro-RO" sz="2000" b="1" dirty="0">
                <a:latin typeface="+mj-lt"/>
              </a:rPr>
              <a:t>ul</a:t>
            </a:r>
            <a:r>
              <a:rPr lang="en-US" sz="1600" dirty="0">
                <a:latin typeface="+mj-lt"/>
              </a:rPr>
              <a:t> </a:t>
            </a:r>
            <a:r>
              <a:rPr lang="en-US" sz="1600" dirty="0" err="1">
                <a:latin typeface="+mj-lt"/>
              </a:rPr>
              <a:t>combină</a:t>
            </a:r>
            <a:r>
              <a:rPr lang="en-US" sz="1600" dirty="0">
                <a:latin typeface="+mj-lt"/>
              </a:rPr>
              <a:t> </a:t>
            </a:r>
            <a:r>
              <a:rPr lang="en-US" sz="1600" dirty="0" err="1">
                <a:latin typeface="+mj-lt"/>
              </a:rPr>
              <a:t>cele</a:t>
            </a:r>
            <a:r>
              <a:rPr lang="en-US" sz="1600" dirty="0">
                <a:latin typeface="+mj-lt"/>
              </a:rPr>
              <a:t> </a:t>
            </a:r>
            <a:r>
              <a:rPr lang="en-US" sz="1600" dirty="0" err="1">
                <a:latin typeface="+mj-lt"/>
              </a:rPr>
              <a:t>trei</a:t>
            </a:r>
            <a:r>
              <a:rPr lang="en-US" sz="1600" dirty="0">
                <a:latin typeface="+mj-lt"/>
              </a:rPr>
              <a:t> </a:t>
            </a:r>
            <a:r>
              <a:rPr lang="en-US" sz="1600" dirty="0" err="1">
                <a:latin typeface="+mj-lt"/>
              </a:rPr>
              <a:t>dimensiuni</a:t>
            </a:r>
            <a:r>
              <a:rPr lang="en-US" sz="1600" dirty="0">
                <a:latin typeface="+mj-lt"/>
              </a:rPr>
              <a:t> </a:t>
            </a:r>
            <a:r>
              <a:rPr lang="en-US" sz="1600" dirty="0" err="1">
                <a:latin typeface="+mj-lt"/>
              </a:rPr>
              <a:t>spați</a:t>
            </a:r>
            <a:r>
              <a:rPr lang="ro-RO" sz="1600" dirty="0">
                <a:latin typeface="+mj-lt"/>
              </a:rPr>
              <a:t>ale</a:t>
            </a:r>
            <a:r>
              <a:rPr lang="en-US" sz="1600" dirty="0">
                <a:latin typeface="+mj-lt"/>
              </a:rPr>
              <a:t> cu </a:t>
            </a:r>
            <a:r>
              <a:rPr lang="en-US" sz="1600" dirty="0" err="1">
                <a:latin typeface="+mj-lt"/>
              </a:rPr>
              <a:t>dimensiunea</a:t>
            </a:r>
            <a:r>
              <a:rPr lang="en-US" sz="1600" dirty="0">
                <a:latin typeface="+mj-lt"/>
              </a:rPr>
              <a:t> t</a:t>
            </a:r>
            <a:r>
              <a:rPr lang="ro-RO" sz="1600" dirty="0">
                <a:latin typeface="+mj-lt"/>
              </a:rPr>
              <a:t>emporală</a:t>
            </a:r>
            <a:r>
              <a:rPr lang="en-US" sz="1600" dirty="0">
                <a:latin typeface="+mj-lt"/>
              </a:rPr>
              <a:t> </a:t>
            </a:r>
            <a:r>
              <a:rPr lang="en-US" sz="1600" dirty="0" err="1">
                <a:latin typeface="+mj-lt"/>
              </a:rPr>
              <a:t>într</a:t>
            </a:r>
            <a:r>
              <a:rPr lang="en-US" sz="1600" dirty="0">
                <a:latin typeface="+mj-lt"/>
              </a:rPr>
              <a:t>-un </a:t>
            </a:r>
            <a:r>
              <a:rPr lang="en-US" sz="1600" dirty="0" err="1">
                <a:latin typeface="+mj-lt"/>
              </a:rPr>
              <a:t>cadru</a:t>
            </a:r>
            <a:r>
              <a:rPr lang="en-US" sz="1600" dirty="0">
                <a:latin typeface="+mj-lt"/>
              </a:rPr>
              <a:t> </a:t>
            </a:r>
            <a:r>
              <a:rPr lang="en-US" sz="1600" dirty="0" err="1">
                <a:latin typeface="+mj-lt"/>
              </a:rPr>
              <a:t>unitar</a:t>
            </a:r>
            <a:r>
              <a:rPr lang="en-US" sz="1600" dirty="0">
                <a:latin typeface="+mj-lt"/>
              </a:rPr>
              <a:t> cu </a:t>
            </a:r>
            <a:r>
              <a:rPr lang="en-US" sz="1600" dirty="0" err="1">
                <a:latin typeface="+mj-lt"/>
              </a:rPr>
              <a:t>patru</a:t>
            </a:r>
            <a:r>
              <a:rPr lang="en-US" sz="1600" dirty="0">
                <a:latin typeface="+mj-lt"/>
              </a:rPr>
              <a:t> </a:t>
            </a:r>
            <a:r>
              <a:rPr lang="en-US" sz="1600" dirty="0" err="1">
                <a:latin typeface="+mj-lt"/>
              </a:rPr>
              <a:t>dimensiuni</a:t>
            </a:r>
            <a:r>
              <a:rPr lang="en-US" sz="1600" dirty="0">
                <a:latin typeface="+mj-lt"/>
              </a:rPr>
              <a:t>. </a:t>
            </a:r>
          </a:p>
          <a:p>
            <a:endParaRPr lang="ro-RO" sz="1600" b="1" dirty="0">
              <a:latin typeface="+mj-lt"/>
            </a:endParaRPr>
          </a:p>
          <a:p>
            <a:r>
              <a:rPr lang="en-US" sz="1600" b="1" dirty="0" err="1">
                <a:latin typeface="+mj-lt"/>
              </a:rPr>
              <a:t>Semnificația</a:t>
            </a:r>
            <a:r>
              <a:rPr lang="en-US" sz="1600" b="1" dirty="0">
                <a:latin typeface="+mj-lt"/>
              </a:rPr>
              <a:t> </a:t>
            </a:r>
            <a:r>
              <a:rPr lang="en-US" sz="1600" b="1" dirty="0" err="1">
                <a:latin typeface="+mj-lt"/>
              </a:rPr>
              <a:t>termenului</a:t>
            </a:r>
            <a:r>
              <a:rPr lang="en-US" sz="1600" b="1" dirty="0">
                <a:latin typeface="+mj-lt"/>
              </a:rPr>
              <a:t> </a:t>
            </a:r>
            <a:r>
              <a:rPr lang="en-US" sz="1600" b="1" dirty="0" err="1">
                <a:latin typeface="+mj-lt"/>
              </a:rPr>
              <a:t>spațiu-timp</a:t>
            </a:r>
            <a:r>
              <a:rPr lang="en-US" sz="1600" b="1" dirty="0">
                <a:latin typeface="+mj-lt"/>
              </a:rPr>
              <a:t>:</a:t>
            </a:r>
            <a:endParaRPr lang="ro-RO" sz="1600" b="1" dirty="0">
              <a:latin typeface="+mj-lt"/>
            </a:endParaRPr>
          </a:p>
          <a:p>
            <a:endParaRPr lang="en-US" sz="1600" b="1" dirty="0">
              <a:latin typeface="+mj-lt"/>
            </a:endParaRPr>
          </a:p>
          <a:p>
            <a:pPr marL="285750" indent="-285750">
              <a:buFont typeface="Wingdings" panose="05000000000000000000" pitchFamily="2" charset="2"/>
              <a:buChar char="§"/>
            </a:pPr>
            <a:r>
              <a:rPr lang="en-US" sz="1600" b="1" dirty="0" err="1">
                <a:latin typeface="+mj-lt"/>
              </a:rPr>
              <a:t>Unitatea</a:t>
            </a:r>
            <a:r>
              <a:rPr lang="en-US" sz="1600" b="1" dirty="0">
                <a:latin typeface="+mj-lt"/>
              </a:rPr>
              <a:t> </a:t>
            </a:r>
            <a:r>
              <a:rPr lang="en-US" sz="1600" b="1" dirty="0" err="1">
                <a:latin typeface="+mj-lt"/>
              </a:rPr>
              <a:t>dintre</a:t>
            </a:r>
            <a:r>
              <a:rPr lang="en-US" sz="1600" b="1" dirty="0">
                <a:latin typeface="+mj-lt"/>
              </a:rPr>
              <a:t> </a:t>
            </a:r>
            <a:r>
              <a:rPr lang="en-US" sz="1600" b="1" dirty="0" err="1">
                <a:latin typeface="+mj-lt"/>
              </a:rPr>
              <a:t>spațiu</a:t>
            </a:r>
            <a:r>
              <a:rPr lang="en-US" sz="1600" b="1" dirty="0">
                <a:latin typeface="+mj-lt"/>
              </a:rPr>
              <a:t> </a:t>
            </a:r>
            <a:r>
              <a:rPr lang="en-US" sz="1600" b="1" dirty="0" err="1">
                <a:latin typeface="+mj-lt"/>
              </a:rPr>
              <a:t>și</a:t>
            </a:r>
            <a:r>
              <a:rPr lang="en-US" sz="1600" b="1" dirty="0">
                <a:latin typeface="+mj-lt"/>
              </a:rPr>
              <a:t> </a:t>
            </a:r>
            <a:r>
              <a:rPr lang="en-US" sz="1600" b="1" dirty="0" err="1">
                <a:latin typeface="+mj-lt"/>
              </a:rPr>
              <a:t>timp</a:t>
            </a:r>
            <a:endParaRPr lang="ro-RO" sz="1600" b="1" dirty="0">
              <a:latin typeface="+mj-lt"/>
            </a:endParaRPr>
          </a:p>
          <a:p>
            <a:pPr marL="285750" indent="-285750">
              <a:buFont typeface="Wingdings" panose="05000000000000000000" pitchFamily="2" charset="2"/>
              <a:buChar char="§"/>
            </a:pPr>
            <a:endParaRPr lang="ro-RO" sz="1600" b="1" dirty="0">
              <a:latin typeface="+mj-lt"/>
            </a:endParaRPr>
          </a:p>
          <a:p>
            <a:pPr marL="285750" indent="-285750">
              <a:buFont typeface="Wingdings" panose="05000000000000000000" pitchFamily="2" charset="2"/>
              <a:buChar char="§"/>
            </a:pPr>
            <a:r>
              <a:rPr lang="en-US" sz="1600" b="1" dirty="0" err="1">
                <a:latin typeface="+mj-lt"/>
              </a:rPr>
              <a:t>Relativitatea</a:t>
            </a:r>
            <a:r>
              <a:rPr lang="en-US" sz="1600" b="1" dirty="0">
                <a:latin typeface="+mj-lt"/>
              </a:rPr>
              <a:t> </a:t>
            </a:r>
            <a:r>
              <a:rPr lang="en-US" sz="1600" b="1" dirty="0" err="1">
                <a:latin typeface="+mj-lt"/>
              </a:rPr>
              <a:t>timpului</a:t>
            </a:r>
            <a:r>
              <a:rPr lang="en-US" sz="1600" b="1" dirty="0">
                <a:latin typeface="+mj-lt"/>
              </a:rPr>
              <a:t> </a:t>
            </a:r>
            <a:r>
              <a:rPr lang="en-US" sz="1600" b="1" dirty="0" err="1">
                <a:latin typeface="+mj-lt"/>
              </a:rPr>
              <a:t>și</a:t>
            </a:r>
            <a:r>
              <a:rPr lang="en-US" sz="1600" b="1" dirty="0">
                <a:latin typeface="+mj-lt"/>
              </a:rPr>
              <a:t> </a:t>
            </a:r>
            <a:r>
              <a:rPr lang="en-US" sz="1600" b="1" dirty="0" err="1">
                <a:latin typeface="+mj-lt"/>
              </a:rPr>
              <a:t>spațiului</a:t>
            </a:r>
            <a:r>
              <a:rPr lang="en-US" sz="1600" dirty="0">
                <a:latin typeface="+mj-lt"/>
              </a:rPr>
              <a:t>:</a:t>
            </a:r>
            <a:endParaRPr lang="ro-RO" sz="1600" dirty="0">
              <a:latin typeface="+mj-lt"/>
            </a:endParaRPr>
          </a:p>
          <a:p>
            <a:endParaRPr lang="en-US" sz="1600" dirty="0">
              <a:latin typeface="+mj-lt"/>
            </a:endParaRPr>
          </a:p>
          <a:p>
            <a:pPr marL="742950" lvl="1" indent="-285750">
              <a:buFont typeface="Wingdings" panose="05000000000000000000" pitchFamily="2" charset="2"/>
              <a:buChar char="Ø"/>
            </a:pPr>
            <a:r>
              <a:rPr lang="ro-RO" sz="1600" dirty="0">
                <a:latin typeface="+mj-lt"/>
              </a:rPr>
              <a:t>T</a:t>
            </a:r>
            <a:r>
              <a:rPr lang="en-US" sz="1600" dirty="0" err="1">
                <a:latin typeface="+mj-lt"/>
              </a:rPr>
              <a:t>impul</a:t>
            </a:r>
            <a:r>
              <a:rPr lang="en-US" sz="1600" dirty="0">
                <a:latin typeface="+mj-lt"/>
              </a:rPr>
              <a:t> </a:t>
            </a:r>
            <a:r>
              <a:rPr lang="en-US" sz="1600" dirty="0" err="1">
                <a:latin typeface="+mj-lt"/>
              </a:rPr>
              <a:t>poate</a:t>
            </a:r>
            <a:r>
              <a:rPr lang="en-US" sz="1600" dirty="0">
                <a:latin typeface="+mj-lt"/>
              </a:rPr>
              <a:t> </a:t>
            </a:r>
            <a:r>
              <a:rPr lang="en-US" sz="1600" dirty="0" err="1">
                <a:latin typeface="+mj-lt"/>
              </a:rPr>
              <a:t>trece</a:t>
            </a:r>
            <a:r>
              <a:rPr lang="en-US" sz="1600" dirty="0">
                <a:latin typeface="+mj-lt"/>
              </a:rPr>
              <a:t> </a:t>
            </a:r>
            <a:r>
              <a:rPr lang="en-US" sz="1600" dirty="0" err="1">
                <a:latin typeface="+mj-lt"/>
              </a:rPr>
              <a:t>mai</a:t>
            </a:r>
            <a:r>
              <a:rPr lang="en-US" sz="1600" dirty="0">
                <a:latin typeface="+mj-lt"/>
              </a:rPr>
              <a:t> lent </a:t>
            </a:r>
            <a:r>
              <a:rPr lang="en-US" sz="1600" dirty="0" err="1">
                <a:latin typeface="+mj-lt"/>
              </a:rPr>
              <a:t>pentru</a:t>
            </a:r>
            <a:r>
              <a:rPr lang="en-US" sz="1600" dirty="0">
                <a:latin typeface="+mj-lt"/>
              </a:rPr>
              <a:t> un </a:t>
            </a:r>
            <a:r>
              <a:rPr lang="en-US" sz="1600" dirty="0" err="1">
                <a:latin typeface="+mj-lt"/>
              </a:rPr>
              <a:t>observator</a:t>
            </a:r>
            <a:r>
              <a:rPr lang="en-US" sz="1600" dirty="0">
                <a:latin typeface="+mj-lt"/>
              </a:rPr>
              <a:t> care se </a:t>
            </a:r>
            <a:r>
              <a:rPr lang="en-US" sz="1600" dirty="0" err="1">
                <a:latin typeface="+mj-lt"/>
              </a:rPr>
              <a:t>deplasează</a:t>
            </a:r>
            <a:r>
              <a:rPr lang="en-US" sz="1600" dirty="0">
                <a:latin typeface="+mj-lt"/>
              </a:rPr>
              <a:t> cu o </a:t>
            </a:r>
            <a:r>
              <a:rPr lang="en-US" sz="1600" dirty="0" err="1">
                <a:latin typeface="+mj-lt"/>
              </a:rPr>
              <a:t>viteză</a:t>
            </a:r>
            <a:r>
              <a:rPr lang="en-US" sz="1600" dirty="0">
                <a:latin typeface="+mj-lt"/>
              </a:rPr>
              <a:t> </a:t>
            </a:r>
            <a:r>
              <a:rPr lang="en-US" sz="1600" dirty="0" err="1">
                <a:latin typeface="+mj-lt"/>
              </a:rPr>
              <a:t>apropiată</a:t>
            </a:r>
            <a:r>
              <a:rPr lang="en-US" sz="1600" dirty="0">
                <a:latin typeface="+mj-lt"/>
              </a:rPr>
              <a:t> de </a:t>
            </a:r>
            <a:r>
              <a:rPr lang="en-US" sz="1600" dirty="0" err="1">
                <a:latin typeface="+mj-lt"/>
              </a:rPr>
              <a:t>viteza</a:t>
            </a:r>
            <a:r>
              <a:rPr lang="en-US" sz="1600" dirty="0">
                <a:latin typeface="+mj-lt"/>
              </a:rPr>
              <a:t> </a:t>
            </a:r>
            <a:r>
              <a:rPr lang="en-US" sz="1600" dirty="0" err="1">
                <a:latin typeface="+mj-lt"/>
              </a:rPr>
              <a:t>luminii</a:t>
            </a:r>
            <a:r>
              <a:rPr lang="en-US" sz="1600" dirty="0">
                <a:latin typeface="+mj-lt"/>
              </a:rPr>
              <a:t> </a:t>
            </a:r>
            <a:r>
              <a:rPr lang="en-US" sz="1600" dirty="0" err="1">
                <a:latin typeface="+mj-lt"/>
              </a:rPr>
              <a:t>în</a:t>
            </a:r>
            <a:r>
              <a:rPr lang="en-US" sz="1600" dirty="0">
                <a:latin typeface="+mj-lt"/>
              </a:rPr>
              <a:t> </a:t>
            </a:r>
            <a:r>
              <a:rPr lang="en-US" sz="1600" dirty="0" err="1">
                <a:latin typeface="+mj-lt"/>
              </a:rPr>
              <a:t>comparație</a:t>
            </a:r>
            <a:r>
              <a:rPr lang="en-US" sz="1600" dirty="0">
                <a:latin typeface="+mj-lt"/>
              </a:rPr>
              <a:t> cu un </a:t>
            </a:r>
            <a:r>
              <a:rPr lang="en-US" sz="1600" dirty="0" err="1">
                <a:latin typeface="+mj-lt"/>
              </a:rPr>
              <a:t>observator</a:t>
            </a:r>
            <a:r>
              <a:rPr lang="en-US" sz="1600" dirty="0">
                <a:latin typeface="+mj-lt"/>
              </a:rPr>
              <a:t> static. </a:t>
            </a:r>
            <a:r>
              <a:rPr lang="ro-RO" sz="1600" dirty="0">
                <a:latin typeface="+mj-lt"/>
              </a:rPr>
              <a:t>D</a:t>
            </a:r>
            <a:r>
              <a:rPr lang="en-US" sz="1600" dirty="0" err="1">
                <a:latin typeface="+mj-lt"/>
              </a:rPr>
              <a:t>istanțele</a:t>
            </a:r>
            <a:r>
              <a:rPr lang="en-US" sz="1600" dirty="0">
                <a:latin typeface="+mj-lt"/>
              </a:rPr>
              <a:t> </a:t>
            </a:r>
            <a:r>
              <a:rPr lang="en-US" sz="1600" dirty="0" err="1">
                <a:latin typeface="+mj-lt"/>
              </a:rPr>
              <a:t>spațiale</a:t>
            </a:r>
            <a:r>
              <a:rPr lang="en-US" sz="1600" dirty="0">
                <a:latin typeface="+mj-lt"/>
              </a:rPr>
              <a:t> se pot </a:t>
            </a:r>
            <a:r>
              <a:rPr lang="en-US" sz="1600" dirty="0" err="1">
                <a:latin typeface="+mj-lt"/>
              </a:rPr>
              <a:t>contracta</a:t>
            </a:r>
            <a:r>
              <a:rPr lang="en-US" sz="1600" dirty="0">
                <a:latin typeface="+mj-lt"/>
              </a:rPr>
              <a:t>.</a:t>
            </a:r>
            <a:endParaRPr lang="ro-RO" sz="1600" dirty="0">
              <a:latin typeface="+mj-lt"/>
            </a:endParaRPr>
          </a:p>
          <a:p>
            <a:pPr marL="742950" lvl="1" indent="-285750">
              <a:buFont typeface="Wingdings" panose="05000000000000000000" pitchFamily="2" charset="2"/>
              <a:buChar char="§"/>
            </a:pPr>
            <a:endParaRPr lang="en-US" sz="1600" dirty="0">
              <a:latin typeface="+mj-lt"/>
            </a:endParaRPr>
          </a:p>
          <a:p>
            <a:pPr marL="285750" indent="-285750">
              <a:buFont typeface="Wingdings" panose="05000000000000000000" pitchFamily="2" charset="2"/>
              <a:buChar char="§"/>
            </a:pPr>
            <a:r>
              <a:rPr lang="en-US" sz="1600" b="1" dirty="0" err="1">
                <a:latin typeface="+mj-lt"/>
              </a:rPr>
              <a:t>Gravitația</a:t>
            </a:r>
            <a:r>
              <a:rPr lang="en-US" sz="1600" b="1" dirty="0">
                <a:latin typeface="+mj-lt"/>
              </a:rPr>
              <a:t> ca</a:t>
            </a:r>
            <a:r>
              <a:rPr lang="ro-RO" sz="1600" b="1" dirty="0">
                <a:latin typeface="+mj-lt"/>
              </a:rPr>
              <a:t> și</a:t>
            </a:r>
            <a:r>
              <a:rPr lang="en-US" sz="1600" b="1" dirty="0">
                <a:latin typeface="+mj-lt"/>
              </a:rPr>
              <a:t> </a:t>
            </a:r>
            <a:r>
              <a:rPr lang="en-US" sz="1600" b="1" dirty="0" err="1">
                <a:latin typeface="+mj-lt"/>
              </a:rPr>
              <a:t>curbură</a:t>
            </a:r>
            <a:r>
              <a:rPr lang="en-US" sz="1600" b="1" dirty="0">
                <a:latin typeface="+mj-lt"/>
              </a:rPr>
              <a:t> a </a:t>
            </a:r>
            <a:r>
              <a:rPr lang="en-US" sz="1600" b="1" dirty="0" err="1">
                <a:latin typeface="+mj-lt"/>
              </a:rPr>
              <a:t>spațiu-timpului</a:t>
            </a:r>
            <a:r>
              <a:rPr lang="en-US" sz="1600" dirty="0">
                <a:latin typeface="+mj-lt"/>
              </a:rPr>
              <a:t>:</a:t>
            </a:r>
            <a:endParaRPr lang="ro-RO" sz="1600" dirty="0">
              <a:latin typeface="+mj-lt"/>
            </a:endParaRPr>
          </a:p>
          <a:p>
            <a:endParaRPr lang="en-US" sz="1600" dirty="0">
              <a:latin typeface="+mj-lt"/>
            </a:endParaRPr>
          </a:p>
          <a:p>
            <a:pPr marL="742950" lvl="1" indent="-285750">
              <a:buFont typeface="Wingdings" panose="05000000000000000000" pitchFamily="2" charset="2"/>
              <a:buChar char="Ø"/>
            </a:pPr>
            <a:r>
              <a:rPr lang="en-US" sz="1600" dirty="0" err="1">
                <a:latin typeface="+mj-lt"/>
              </a:rPr>
              <a:t>În</a:t>
            </a:r>
            <a:r>
              <a:rPr lang="en-US" sz="1600" dirty="0">
                <a:latin typeface="+mj-lt"/>
              </a:rPr>
              <a:t> </a:t>
            </a:r>
            <a:r>
              <a:rPr lang="en-US" sz="1600" b="1" dirty="0" err="1">
                <a:latin typeface="+mj-lt"/>
              </a:rPr>
              <a:t>teoria</a:t>
            </a:r>
            <a:r>
              <a:rPr lang="en-US" sz="1600" b="1" dirty="0">
                <a:latin typeface="+mj-lt"/>
              </a:rPr>
              <a:t> </a:t>
            </a:r>
            <a:r>
              <a:rPr lang="en-US" sz="1600" b="1" dirty="0" err="1">
                <a:latin typeface="+mj-lt"/>
              </a:rPr>
              <a:t>relativității</a:t>
            </a:r>
            <a:r>
              <a:rPr lang="en-US" sz="1600" b="1" dirty="0">
                <a:latin typeface="+mj-lt"/>
              </a:rPr>
              <a:t> generale</a:t>
            </a:r>
            <a:r>
              <a:rPr lang="en-US" sz="1600" dirty="0">
                <a:latin typeface="+mj-lt"/>
              </a:rPr>
              <a:t>, </a:t>
            </a:r>
            <a:r>
              <a:rPr lang="en-US" sz="1600" dirty="0" err="1">
                <a:latin typeface="+mj-lt"/>
              </a:rPr>
              <a:t>gravitația</a:t>
            </a:r>
            <a:r>
              <a:rPr lang="en-US" sz="1600" dirty="0">
                <a:latin typeface="+mj-lt"/>
              </a:rPr>
              <a:t> </a:t>
            </a:r>
            <a:r>
              <a:rPr lang="en-US" sz="1600" dirty="0" err="1">
                <a:latin typeface="+mj-lt"/>
              </a:rPr>
              <a:t>rezultă</a:t>
            </a:r>
            <a:r>
              <a:rPr lang="en-US" sz="1600" dirty="0">
                <a:latin typeface="+mj-lt"/>
              </a:rPr>
              <a:t> din </a:t>
            </a:r>
            <a:r>
              <a:rPr lang="en-US" sz="1600" dirty="0" err="1">
                <a:latin typeface="+mj-lt"/>
              </a:rPr>
              <a:t>curbura</a:t>
            </a:r>
            <a:r>
              <a:rPr lang="en-US" sz="1600" dirty="0">
                <a:latin typeface="+mj-lt"/>
              </a:rPr>
              <a:t> </a:t>
            </a:r>
            <a:r>
              <a:rPr lang="en-US" sz="1600" dirty="0" err="1">
                <a:latin typeface="+mj-lt"/>
              </a:rPr>
              <a:t>spațiu-timpului</a:t>
            </a:r>
            <a:r>
              <a:rPr lang="en-US" sz="1600" dirty="0">
                <a:latin typeface="+mj-lt"/>
              </a:rPr>
              <a:t> </a:t>
            </a:r>
            <a:r>
              <a:rPr lang="en-US" sz="1600" dirty="0" err="1">
                <a:latin typeface="+mj-lt"/>
              </a:rPr>
              <a:t>în</a:t>
            </a:r>
            <a:r>
              <a:rPr lang="en-US" sz="1600" dirty="0">
                <a:latin typeface="+mj-lt"/>
              </a:rPr>
              <a:t> </a:t>
            </a:r>
            <a:r>
              <a:rPr lang="en-US" sz="1600" dirty="0" err="1">
                <a:latin typeface="+mj-lt"/>
              </a:rPr>
              <a:t>prezența</a:t>
            </a:r>
            <a:r>
              <a:rPr lang="en-US" sz="1600" dirty="0">
                <a:latin typeface="+mj-lt"/>
              </a:rPr>
              <a:t> </a:t>
            </a:r>
            <a:r>
              <a:rPr lang="en-US" sz="1600" dirty="0" err="1">
                <a:latin typeface="+mj-lt"/>
              </a:rPr>
              <a:t>materiei</a:t>
            </a:r>
            <a:r>
              <a:rPr lang="en-US" sz="1600" dirty="0">
                <a:latin typeface="+mj-lt"/>
              </a:rPr>
              <a:t> </a:t>
            </a:r>
            <a:r>
              <a:rPr lang="en-US" sz="1600" dirty="0" err="1">
                <a:latin typeface="+mj-lt"/>
              </a:rPr>
              <a:t>și</a:t>
            </a:r>
            <a:r>
              <a:rPr lang="en-US" sz="1600" dirty="0">
                <a:latin typeface="+mj-lt"/>
              </a:rPr>
              <a:t> </a:t>
            </a:r>
            <a:r>
              <a:rPr lang="en-US" sz="1600" dirty="0" err="1">
                <a:latin typeface="+mj-lt"/>
              </a:rPr>
              <a:t>energiei</a:t>
            </a:r>
            <a:r>
              <a:rPr lang="en-US" sz="1600" dirty="0">
                <a:latin typeface="+mj-lt"/>
              </a:rPr>
              <a:t>. </a:t>
            </a:r>
            <a:r>
              <a:rPr lang="en-US" sz="1600" dirty="0" err="1">
                <a:latin typeface="+mj-lt"/>
              </a:rPr>
              <a:t>Obiectele</a:t>
            </a:r>
            <a:r>
              <a:rPr lang="en-US" sz="1600" dirty="0">
                <a:latin typeface="+mj-lt"/>
              </a:rPr>
              <a:t> </a:t>
            </a:r>
            <a:r>
              <a:rPr lang="en-US" sz="1600" dirty="0" err="1">
                <a:latin typeface="+mj-lt"/>
              </a:rPr>
              <a:t>masive</a:t>
            </a:r>
            <a:r>
              <a:rPr lang="en-US" sz="1600" dirty="0">
                <a:latin typeface="+mj-lt"/>
              </a:rPr>
              <a:t>, cum </a:t>
            </a:r>
            <a:r>
              <a:rPr lang="en-US" sz="1600" dirty="0" err="1">
                <a:latin typeface="+mj-lt"/>
              </a:rPr>
              <a:t>ar</a:t>
            </a:r>
            <a:r>
              <a:rPr lang="en-US" sz="1600" dirty="0">
                <a:latin typeface="+mj-lt"/>
              </a:rPr>
              <a:t> fi </a:t>
            </a:r>
            <a:r>
              <a:rPr lang="en-US" sz="1600" dirty="0" err="1">
                <a:latin typeface="+mj-lt"/>
              </a:rPr>
              <a:t>planetele</a:t>
            </a:r>
            <a:r>
              <a:rPr lang="en-US" sz="1600" dirty="0">
                <a:latin typeface="+mj-lt"/>
              </a:rPr>
              <a:t> </a:t>
            </a:r>
            <a:r>
              <a:rPr lang="en-US" sz="1600" dirty="0" err="1">
                <a:latin typeface="+mj-lt"/>
              </a:rPr>
              <a:t>și</a:t>
            </a:r>
            <a:r>
              <a:rPr lang="en-US" sz="1600" dirty="0">
                <a:latin typeface="+mj-lt"/>
              </a:rPr>
              <a:t> </a:t>
            </a:r>
            <a:r>
              <a:rPr lang="en-US" sz="1600" dirty="0" err="1">
                <a:latin typeface="+mj-lt"/>
              </a:rPr>
              <a:t>stelele</a:t>
            </a:r>
            <a:r>
              <a:rPr lang="en-US" sz="1600" dirty="0">
                <a:latin typeface="+mj-lt"/>
              </a:rPr>
              <a:t>, </a:t>
            </a:r>
            <a:r>
              <a:rPr lang="en-US" sz="1600" dirty="0" err="1">
                <a:latin typeface="+mj-lt"/>
              </a:rPr>
              <a:t>deformează</a:t>
            </a:r>
            <a:r>
              <a:rPr lang="en-US" sz="1600" dirty="0">
                <a:latin typeface="+mj-lt"/>
              </a:rPr>
              <a:t> </a:t>
            </a:r>
            <a:r>
              <a:rPr lang="en-US" sz="1600" dirty="0" err="1">
                <a:latin typeface="+mj-lt"/>
              </a:rPr>
              <a:t>spațiu-timpul</a:t>
            </a:r>
            <a:r>
              <a:rPr lang="en-US" sz="1600" dirty="0">
                <a:latin typeface="+mj-lt"/>
              </a:rPr>
              <a:t> </a:t>
            </a:r>
            <a:r>
              <a:rPr lang="en-US" sz="1600" dirty="0" err="1">
                <a:latin typeface="+mj-lt"/>
              </a:rPr>
              <a:t>în</a:t>
            </a:r>
            <a:r>
              <a:rPr lang="en-US" sz="1600" dirty="0">
                <a:latin typeface="+mj-lt"/>
              </a:rPr>
              <a:t> </a:t>
            </a:r>
            <a:r>
              <a:rPr lang="en-US" sz="1600" dirty="0" err="1">
                <a:latin typeface="+mj-lt"/>
              </a:rPr>
              <a:t>jurul</a:t>
            </a:r>
            <a:r>
              <a:rPr lang="en-US" sz="1600" dirty="0">
                <a:latin typeface="+mj-lt"/>
              </a:rPr>
              <a:t> lor, </a:t>
            </a:r>
            <a:r>
              <a:rPr lang="en-US" sz="1600" dirty="0" err="1">
                <a:latin typeface="+mj-lt"/>
              </a:rPr>
              <a:t>iar</a:t>
            </a:r>
            <a:r>
              <a:rPr lang="en-US" sz="1600" dirty="0">
                <a:latin typeface="+mj-lt"/>
              </a:rPr>
              <a:t> </a:t>
            </a:r>
            <a:r>
              <a:rPr lang="en-US" sz="1600" dirty="0" err="1">
                <a:latin typeface="+mj-lt"/>
              </a:rPr>
              <a:t>obiectele</a:t>
            </a:r>
            <a:r>
              <a:rPr lang="en-US" sz="1600" dirty="0">
                <a:latin typeface="+mj-lt"/>
              </a:rPr>
              <a:t> </a:t>
            </a:r>
            <a:r>
              <a:rPr lang="en-US" sz="1600" dirty="0" err="1">
                <a:latin typeface="+mj-lt"/>
              </a:rPr>
              <a:t>mai</a:t>
            </a:r>
            <a:r>
              <a:rPr lang="en-US" sz="1600" dirty="0">
                <a:latin typeface="+mj-lt"/>
              </a:rPr>
              <a:t> </a:t>
            </a:r>
            <a:r>
              <a:rPr lang="en-US" sz="1600" dirty="0" err="1">
                <a:latin typeface="+mj-lt"/>
              </a:rPr>
              <a:t>mici</a:t>
            </a:r>
            <a:r>
              <a:rPr lang="en-US" sz="1600" dirty="0">
                <a:latin typeface="+mj-lt"/>
              </a:rPr>
              <a:t> </a:t>
            </a:r>
            <a:r>
              <a:rPr lang="en-US" sz="1600" dirty="0" err="1">
                <a:latin typeface="+mj-lt"/>
              </a:rPr>
              <a:t>urmează</a:t>
            </a:r>
            <a:r>
              <a:rPr lang="en-US" sz="1600" dirty="0">
                <a:latin typeface="+mj-lt"/>
              </a:rPr>
              <a:t> </a:t>
            </a:r>
            <a:r>
              <a:rPr lang="en-US" sz="1600" dirty="0" err="1">
                <a:latin typeface="+mj-lt"/>
              </a:rPr>
              <a:t>aceste</a:t>
            </a:r>
            <a:r>
              <a:rPr lang="en-US" sz="1600" dirty="0">
                <a:latin typeface="+mj-lt"/>
              </a:rPr>
              <a:t> </a:t>
            </a:r>
            <a:r>
              <a:rPr lang="en-US" sz="1600" dirty="0" err="1">
                <a:latin typeface="+mj-lt"/>
              </a:rPr>
              <a:t>deformări</a:t>
            </a:r>
            <a:r>
              <a:rPr lang="en-US" sz="1600" dirty="0">
                <a:latin typeface="+mj-lt"/>
              </a:rPr>
              <a:t>.</a:t>
            </a:r>
            <a:endParaRPr lang="ro-RO" sz="1600" dirty="0">
              <a:latin typeface="+mj-lt"/>
            </a:endParaRPr>
          </a:p>
          <a:p>
            <a:pPr marL="742950" lvl="1" indent="-285750">
              <a:buFont typeface="Wingdings" panose="05000000000000000000" pitchFamily="2" charset="2"/>
              <a:buChar char="§"/>
            </a:pPr>
            <a:endParaRPr lang="en-US" sz="1600" dirty="0">
              <a:latin typeface="+mj-lt"/>
            </a:endParaRPr>
          </a:p>
          <a:p>
            <a:pPr marL="285750" indent="-285750">
              <a:buFont typeface="Wingdings" panose="05000000000000000000" pitchFamily="2" charset="2"/>
              <a:buChar char="§"/>
            </a:pPr>
            <a:r>
              <a:rPr lang="en-US" sz="1600" b="1" dirty="0" err="1">
                <a:latin typeface="+mj-lt"/>
              </a:rPr>
              <a:t>Fenomenul</a:t>
            </a:r>
            <a:r>
              <a:rPr lang="en-US" sz="1600" b="1" dirty="0">
                <a:latin typeface="+mj-lt"/>
              </a:rPr>
              <a:t> de </a:t>
            </a:r>
            <a:r>
              <a:rPr lang="en-US" sz="1600" b="1" dirty="0" err="1">
                <a:latin typeface="+mj-lt"/>
              </a:rPr>
              <a:t>dilatare</a:t>
            </a:r>
            <a:r>
              <a:rPr lang="en-US" sz="1600" b="1" dirty="0">
                <a:latin typeface="+mj-lt"/>
              </a:rPr>
              <a:t> a </a:t>
            </a:r>
            <a:r>
              <a:rPr lang="en-US" sz="1600" b="1" dirty="0" err="1">
                <a:latin typeface="+mj-lt"/>
              </a:rPr>
              <a:t>timpului</a:t>
            </a:r>
            <a:r>
              <a:rPr lang="en-US" sz="1600" dirty="0">
                <a:latin typeface="+mj-lt"/>
              </a:rPr>
              <a:t>:</a:t>
            </a:r>
            <a:endParaRPr lang="ro-RO" sz="1600" dirty="0">
              <a:latin typeface="+mj-lt"/>
            </a:endParaRPr>
          </a:p>
          <a:p>
            <a:endParaRPr lang="en-US" sz="1600" dirty="0">
              <a:latin typeface="+mj-lt"/>
            </a:endParaRPr>
          </a:p>
          <a:p>
            <a:pPr marL="742950" lvl="1" indent="-285750">
              <a:buFont typeface="Wingdings" panose="05000000000000000000" pitchFamily="2" charset="2"/>
              <a:buChar char="Ø"/>
            </a:pPr>
            <a:r>
              <a:rPr lang="en-US" sz="1600" dirty="0" err="1">
                <a:latin typeface="+mj-lt"/>
              </a:rPr>
              <a:t>Spațiu-timpul</a:t>
            </a:r>
            <a:r>
              <a:rPr lang="en-US" sz="1600" dirty="0">
                <a:latin typeface="+mj-lt"/>
              </a:rPr>
              <a:t> </a:t>
            </a:r>
            <a:r>
              <a:rPr lang="en-US" sz="1600" dirty="0" err="1">
                <a:latin typeface="+mj-lt"/>
              </a:rPr>
              <a:t>permite</a:t>
            </a:r>
            <a:r>
              <a:rPr lang="en-US" sz="1600" dirty="0">
                <a:latin typeface="+mj-lt"/>
              </a:rPr>
              <a:t> </a:t>
            </a:r>
            <a:r>
              <a:rPr lang="en-US" sz="1600" dirty="0" err="1">
                <a:latin typeface="+mj-lt"/>
              </a:rPr>
              <a:t>fenomenul</a:t>
            </a:r>
            <a:r>
              <a:rPr lang="en-US" sz="1600" dirty="0">
                <a:latin typeface="+mj-lt"/>
              </a:rPr>
              <a:t> </a:t>
            </a:r>
            <a:r>
              <a:rPr lang="en-US" sz="1600" dirty="0" err="1">
                <a:latin typeface="+mj-lt"/>
              </a:rPr>
              <a:t>cunoscut</a:t>
            </a:r>
            <a:r>
              <a:rPr lang="en-US" sz="1600" dirty="0">
                <a:latin typeface="+mj-lt"/>
              </a:rPr>
              <a:t> sub </a:t>
            </a:r>
            <a:r>
              <a:rPr lang="en-US" sz="1600" dirty="0" err="1">
                <a:latin typeface="+mj-lt"/>
              </a:rPr>
              <a:t>numele</a:t>
            </a:r>
            <a:r>
              <a:rPr lang="en-US" sz="1600" dirty="0">
                <a:latin typeface="+mj-lt"/>
              </a:rPr>
              <a:t> de </a:t>
            </a:r>
            <a:r>
              <a:rPr lang="en-US" sz="1600" b="1" dirty="0" err="1">
                <a:latin typeface="+mj-lt"/>
              </a:rPr>
              <a:t>dilatare</a:t>
            </a:r>
            <a:r>
              <a:rPr lang="en-US" sz="1600" b="1" dirty="0">
                <a:latin typeface="+mj-lt"/>
              </a:rPr>
              <a:t> a </a:t>
            </a:r>
            <a:r>
              <a:rPr lang="en-US" sz="1600" b="1" dirty="0" err="1">
                <a:latin typeface="+mj-lt"/>
              </a:rPr>
              <a:t>timpului</a:t>
            </a:r>
            <a:r>
              <a:rPr lang="en-US" sz="1600" dirty="0">
                <a:latin typeface="+mj-lt"/>
              </a:rPr>
              <a:t>, </a:t>
            </a:r>
            <a:r>
              <a:rPr lang="en-US" sz="1600" dirty="0" err="1">
                <a:latin typeface="+mj-lt"/>
              </a:rPr>
              <a:t>prin</a:t>
            </a:r>
            <a:r>
              <a:rPr lang="en-US" sz="1600" dirty="0">
                <a:latin typeface="+mj-lt"/>
              </a:rPr>
              <a:t> care </a:t>
            </a:r>
            <a:r>
              <a:rPr lang="en-US" sz="1600" dirty="0" err="1">
                <a:latin typeface="+mj-lt"/>
              </a:rPr>
              <a:t>timpul</a:t>
            </a:r>
            <a:r>
              <a:rPr lang="en-US" sz="1600" dirty="0">
                <a:latin typeface="+mj-lt"/>
              </a:rPr>
              <a:t> </a:t>
            </a:r>
            <a:r>
              <a:rPr lang="en-US" sz="1600" dirty="0" err="1">
                <a:latin typeface="+mj-lt"/>
              </a:rPr>
              <a:t>trece</a:t>
            </a:r>
            <a:r>
              <a:rPr lang="en-US" sz="1600" dirty="0">
                <a:latin typeface="+mj-lt"/>
              </a:rPr>
              <a:t> </a:t>
            </a:r>
            <a:r>
              <a:rPr lang="en-US" sz="1600" dirty="0" err="1">
                <a:latin typeface="+mj-lt"/>
              </a:rPr>
              <a:t>mai</a:t>
            </a:r>
            <a:r>
              <a:rPr lang="en-US" sz="1600" dirty="0">
                <a:latin typeface="+mj-lt"/>
              </a:rPr>
              <a:t> lent </a:t>
            </a:r>
            <a:r>
              <a:rPr lang="en-US" sz="1600" dirty="0" err="1">
                <a:latin typeface="+mj-lt"/>
              </a:rPr>
              <a:t>pentru</a:t>
            </a:r>
            <a:r>
              <a:rPr lang="en-US" sz="1600" dirty="0">
                <a:latin typeface="+mj-lt"/>
              </a:rPr>
              <a:t> un </a:t>
            </a:r>
            <a:r>
              <a:rPr lang="en-US" sz="1600" dirty="0" err="1">
                <a:latin typeface="+mj-lt"/>
              </a:rPr>
              <a:t>obiect</a:t>
            </a:r>
            <a:r>
              <a:rPr lang="en-US" sz="1600" dirty="0">
                <a:latin typeface="+mj-lt"/>
              </a:rPr>
              <a:t> </a:t>
            </a:r>
            <a:r>
              <a:rPr lang="en-US" sz="1600" dirty="0" err="1">
                <a:latin typeface="+mj-lt"/>
              </a:rPr>
              <a:t>aflat</a:t>
            </a:r>
            <a:r>
              <a:rPr lang="en-US" sz="1600" dirty="0">
                <a:latin typeface="+mj-lt"/>
              </a:rPr>
              <a:t> </a:t>
            </a:r>
            <a:r>
              <a:rPr lang="en-US" sz="1600" dirty="0" err="1">
                <a:latin typeface="+mj-lt"/>
              </a:rPr>
              <a:t>într</a:t>
            </a:r>
            <a:r>
              <a:rPr lang="en-US" sz="1600" dirty="0">
                <a:latin typeface="+mj-lt"/>
              </a:rPr>
              <a:t>-un </a:t>
            </a:r>
            <a:r>
              <a:rPr lang="en-US" sz="1600" dirty="0" err="1">
                <a:latin typeface="+mj-lt"/>
              </a:rPr>
              <a:t>câmp</a:t>
            </a:r>
            <a:r>
              <a:rPr lang="en-US" sz="1600" dirty="0">
                <a:latin typeface="+mj-lt"/>
              </a:rPr>
              <a:t> </a:t>
            </a:r>
            <a:r>
              <a:rPr lang="en-US" sz="1600" dirty="0" err="1">
                <a:latin typeface="+mj-lt"/>
              </a:rPr>
              <a:t>gravitațional</a:t>
            </a:r>
            <a:r>
              <a:rPr lang="en-US" sz="1600" dirty="0">
                <a:latin typeface="+mj-lt"/>
              </a:rPr>
              <a:t> </a:t>
            </a:r>
            <a:r>
              <a:rPr lang="en-US" sz="1600" dirty="0" err="1">
                <a:latin typeface="+mj-lt"/>
              </a:rPr>
              <a:t>intens</a:t>
            </a:r>
            <a:r>
              <a:rPr lang="en-US" sz="1600" dirty="0">
                <a:latin typeface="+mj-lt"/>
              </a:rPr>
              <a:t> (de </a:t>
            </a:r>
            <a:r>
              <a:rPr lang="en-US" sz="1600" dirty="0" err="1">
                <a:latin typeface="+mj-lt"/>
              </a:rPr>
              <a:t>exemplu</a:t>
            </a:r>
            <a:r>
              <a:rPr lang="en-US" sz="1600" dirty="0">
                <a:latin typeface="+mj-lt"/>
              </a:rPr>
              <a:t>, </a:t>
            </a:r>
            <a:r>
              <a:rPr lang="en-US" sz="1600" dirty="0" err="1">
                <a:latin typeface="+mj-lt"/>
              </a:rPr>
              <a:t>lângă</a:t>
            </a:r>
            <a:r>
              <a:rPr lang="en-US" sz="1600" dirty="0">
                <a:latin typeface="+mj-lt"/>
              </a:rPr>
              <a:t> o </a:t>
            </a:r>
            <a:r>
              <a:rPr lang="en-US" sz="1600" dirty="0" err="1">
                <a:latin typeface="+mj-lt"/>
              </a:rPr>
              <a:t>gaură</a:t>
            </a:r>
            <a:r>
              <a:rPr lang="en-US" sz="1600" dirty="0">
                <a:latin typeface="+mj-lt"/>
              </a:rPr>
              <a:t> </a:t>
            </a:r>
            <a:r>
              <a:rPr lang="en-US" sz="1600" dirty="0" err="1">
                <a:latin typeface="+mj-lt"/>
              </a:rPr>
              <a:t>neagră</a:t>
            </a:r>
            <a:r>
              <a:rPr lang="en-US" sz="1600" dirty="0">
                <a:latin typeface="+mj-lt"/>
              </a:rPr>
              <a:t>) </a:t>
            </a:r>
            <a:r>
              <a:rPr lang="en-US" sz="1600" dirty="0" err="1">
                <a:latin typeface="+mj-lt"/>
              </a:rPr>
              <a:t>sau</a:t>
            </a:r>
            <a:r>
              <a:rPr lang="en-US" sz="1600" dirty="0">
                <a:latin typeface="+mj-lt"/>
              </a:rPr>
              <a:t> </a:t>
            </a:r>
            <a:r>
              <a:rPr lang="en-US" sz="1600" dirty="0" err="1">
                <a:latin typeface="+mj-lt"/>
              </a:rPr>
              <a:t>pentru</a:t>
            </a:r>
            <a:r>
              <a:rPr lang="en-US" sz="1600" dirty="0">
                <a:latin typeface="+mj-lt"/>
              </a:rPr>
              <a:t> un </a:t>
            </a:r>
            <a:r>
              <a:rPr lang="en-US" sz="1600" dirty="0" err="1">
                <a:latin typeface="+mj-lt"/>
              </a:rPr>
              <a:t>obiect</a:t>
            </a:r>
            <a:r>
              <a:rPr lang="en-US" sz="1600" dirty="0">
                <a:latin typeface="+mj-lt"/>
              </a:rPr>
              <a:t> care se </a:t>
            </a:r>
            <a:r>
              <a:rPr lang="en-US" sz="1600" dirty="0" err="1">
                <a:latin typeface="+mj-lt"/>
              </a:rPr>
              <a:t>deplasează</a:t>
            </a:r>
            <a:r>
              <a:rPr lang="en-US" sz="1600" dirty="0">
                <a:latin typeface="+mj-lt"/>
              </a:rPr>
              <a:t> cu o </a:t>
            </a:r>
            <a:r>
              <a:rPr lang="en-US" sz="1600" dirty="0" err="1">
                <a:latin typeface="+mj-lt"/>
              </a:rPr>
              <a:t>viteză</a:t>
            </a:r>
            <a:r>
              <a:rPr lang="en-US" sz="1600" dirty="0">
                <a:latin typeface="+mj-lt"/>
              </a:rPr>
              <a:t> </a:t>
            </a:r>
            <a:r>
              <a:rPr lang="en-US" sz="1600" dirty="0" err="1">
                <a:latin typeface="+mj-lt"/>
              </a:rPr>
              <a:t>extrem</a:t>
            </a:r>
            <a:r>
              <a:rPr lang="en-US" sz="1600" dirty="0">
                <a:latin typeface="+mj-lt"/>
              </a:rPr>
              <a:t> de mare </a:t>
            </a:r>
            <a:r>
              <a:rPr lang="en-US" sz="1600" dirty="0" err="1">
                <a:latin typeface="+mj-lt"/>
              </a:rPr>
              <a:t>comparativ</a:t>
            </a:r>
            <a:r>
              <a:rPr lang="en-US" sz="1600" dirty="0">
                <a:latin typeface="+mj-lt"/>
              </a:rPr>
              <a:t> cu un </a:t>
            </a:r>
            <a:r>
              <a:rPr lang="en-US" sz="1600" dirty="0" err="1">
                <a:latin typeface="+mj-lt"/>
              </a:rPr>
              <a:t>observator</a:t>
            </a:r>
            <a:r>
              <a:rPr lang="en-US" sz="1600" dirty="0">
                <a:latin typeface="+mj-lt"/>
              </a:rPr>
              <a:t> </a:t>
            </a:r>
            <a:r>
              <a:rPr lang="en-US" sz="1600" dirty="0" err="1">
                <a:latin typeface="+mj-lt"/>
              </a:rPr>
              <a:t>aflat</a:t>
            </a:r>
            <a:r>
              <a:rPr lang="en-US" sz="1600" dirty="0">
                <a:latin typeface="+mj-lt"/>
              </a:rPr>
              <a:t> </a:t>
            </a:r>
            <a:r>
              <a:rPr lang="en-US" sz="1600" dirty="0" err="1">
                <a:latin typeface="+mj-lt"/>
              </a:rPr>
              <a:t>într</a:t>
            </a:r>
            <a:r>
              <a:rPr lang="en-US" sz="1600" dirty="0">
                <a:latin typeface="+mj-lt"/>
              </a:rPr>
              <a:t>-un </a:t>
            </a:r>
            <a:r>
              <a:rPr lang="en-US" sz="1600" dirty="0" err="1">
                <a:latin typeface="+mj-lt"/>
              </a:rPr>
              <a:t>câmp</a:t>
            </a:r>
            <a:r>
              <a:rPr lang="en-US" sz="1600" dirty="0">
                <a:latin typeface="+mj-lt"/>
              </a:rPr>
              <a:t> </a:t>
            </a:r>
            <a:r>
              <a:rPr lang="en-US" sz="1600" dirty="0" err="1">
                <a:latin typeface="+mj-lt"/>
              </a:rPr>
              <a:t>gravitațional</a:t>
            </a:r>
            <a:r>
              <a:rPr lang="en-US" sz="1600" dirty="0">
                <a:latin typeface="+mj-lt"/>
              </a:rPr>
              <a:t> </a:t>
            </a:r>
            <a:r>
              <a:rPr lang="en-US" sz="1600" dirty="0" err="1">
                <a:latin typeface="+mj-lt"/>
              </a:rPr>
              <a:t>mai</a:t>
            </a:r>
            <a:r>
              <a:rPr lang="en-US" sz="1600" dirty="0">
                <a:latin typeface="+mj-lt"/>
              </a:rPr>
              <a:t> slab </a:t>
            </a:r>
            <a:r>
              <a:rPr lang="en-US" sz="1600" dirty="0" err="1">
                <a:latin typeface="+mj-lt"/>
              </a:rPr>
              <a:t>sau</a:t>
            </a:r>
            <a:r>
              <a:rPr lang="en-US" sz="1600" dirty="0">
                <a:latin typeface="+mj-lt"/>
              </a:rPr>
              <a:t> </a:t>
            </a:r>
            <a:r>
              <a:rPr lang="en-US" sz="1600" dirty="0" err="1">
                <a:latin typeface="+mj-lt"/>
              </a:rPr>
              <a:t>în</a:t>
            </a:r>
            <a:r>
              <a:rPr lang="en-US" sz="1600" dirty="0">
                <a:latin typeface="+mj-lt"/>
              </a:rPr>
              <a:t> </a:t>
            </a:r>
            <a:r>
              <a:rPr lang="en-US" sz="1600" dirty="0" err="1">
                <a:latin typeface="+mj-lt"/>
              </a:rPr>
              <a:t>mișcare</a:t>
            </a:r>
            <a:r>
              <a:rPr lang="en-US" sz="1600" dirty="0">
                <a:latin typeface="+mj-lt"/>
              </a:rPr>
              <a:t> </a:t>
            </a:r>
            <a:r>
              <a:rPr lang="en-US" sz="1600" dirty="0" err="1">
                <a:latin typeface="+mj-lt"/>
              </a:rPr>
              <a:t>mai</a:t>
            </a:r>
            <a:r>
              <a:rPr lang="en-US" sz="1600" dirty="0">
                <a:latin typeface="+mj-lt"/>
              </a:rPr>
              <a:t> </a:t>
            </a:r>
            <a:r>
              <a:rPr lang="en-US" sz="1600" dirty="0" err="1">
                <a:latin typeface="+mj-lt"/>
              </a:rPr>
              <a:t>lentă</a:t>
            </a:r>
            <a:r>
              <a:rPr lang="en-US" sz="1600" dirty="0">
                <a:latin typeface="+mj-lt"/>
              </a:rPr>
              <a:t>.</a:t>
            </a:r>
            <a:endParaRPr lang="ro-RO" sz="1600" dirty="0">
              <a:latin typeface="+mj-lt"/>
            </a:endParaRPr>
          </a:p>
          <a:p>
            <a:pPr marL="742950" lvl="1" indent="-285750">
              <a:buFont typeface="Wingdings" panose="05000000000000000000" pitchFamily="2" charset="2"/>
              <a:buChar char="§"/>
            </a:pPr>
            <a:endParaRPr lang="en-US" sz="1600" dirty="0">
              <a:latin typeface="+mj-lt"/>
            </a:endParaRPr>
          </a:p>
          <a:p>
            <a:pPr marL="285750" indent="-285750">
              <a:buFont typeface="Wingdings" panose="05000000000000000000" pitchFamily="2" charset="2"/>
              <a:buChar char="§"/>
            </a:pPr>
            <a:r>
              <a:rPr lang="en-US" sz="1600" b="1" dirty="0" err="1">
                <a:latin typeface="+mj-lt"/>
              </a:rPr>
              <a:t>Găuri</a:t>
            </a:r>
            <a:r>
              <a:rPr lang="en-US" sz="1600" b="1" dirty="0">
                <a:latin typeface="+mj-lt"/>
              </a:rPr>
              <a:t> </a:t>
            </a:r>
            <a:r>
              <a:rPr lang="en-US" sz="1600" b="1" dirty="0" err="1">
                <a:latin typeface="+mj-lt"/>
              </a:rPr>
              <a:t>negre</a:t>
            </a:r>
            <a:r>
              <a:rPr lang="en-US" sz="1600" b="1" dirty="0">
                <a:latin typeface="+mj-lt"/>
              </a:rPr>
              <a:t> </a:t>
            </a:r>
            <a:r>
              <a:rPr lang="en-US" sz="1600" b="1" dirty="0" err="1">
                <a:latin typeface="+mj-lt"/>
              </a:rPr>
              <a:t>și</a:t>
            </a:r>
            <a:r>
              <a:rPr lang="en-US" sz="1600" b="1" dirty="0">
                <a:latin typeface="+mj-lt"/>
              </a:rPr>
              <a:t> </a:t>
            </a:r>
            <a:r>
              <a:rPr lang="en-US" sz="1600" b="1" dirty="0" err="1">
                <a:latin typeface="+mj-lt"/>
              </a:rPr>
              <a:t>singularități</a:t>
            </a:r>
            <a:r>
              <a:rPr lang="en-US" sz="1600" dirty="0">
                <a:latin typeface="+mj-lt"/>
              </a:rPr>
              <a:t>:</a:t>
            </a:r>
            <a:endParaRPr lang="ro-RO" sz="1600" dirty="0">
              <a:latin typeface="+mj-lt"/>
            </a:endParaRPr>
          </a:p>
          <a:p>
            <a:endParaRPr lang="en-US" sz="1600" dirty="0">
              <a:latin typeface="+mj-lt"/>
            </a:endParaRPr>
          </a:p>
          <a:p>
            <a:pPr marL="742950" lvl="1" indent="-285750">
              <a:buFont typeface="Wingdings" panose="05000000000000000000" pitchFamily="2" charset="2"/>
              <a:buChar char="Ø"/>
            </a:pPr>
            <a:r>
              <a:rPr lang="en-US" sz="1600" dirty="0" err="1">
                <a:latin typeface="+mj-lt"/>
              </a:rPr>
              <a:t>În</a:t>
            </a:r>
            <a:r>
              <a:rPr lang="en-US" sz="1600" dirty="0">
                <a:latin typeface="+mj-lt"/>
              </a:rPr>
              <a:t> </a:t>
            </a:r>
            <a:r>
              <a:rPr lang="en-US" sz="1600" dirty="0" err="1">
                <a:latin typeface="+mj-lt"/>
              </a:rPr>
              <a:t>cadrul</a:t>
            </a:r>
            <a:r>
              <a:rPr lang="en-US" sz="1600" dirty="0">
                <a:latin typeface="+mj-lt"/>
              </a:rPr>
              <a:t> </a:t>
            </a:r>
            <a:r>
              <a:rPr lang="en-US" sz="1600" dirty="0" err="1">
                <a:latin typeface="+mj-lt"/>
              </a:rPr>
              <a:t>teoriei</a:t>
            </a:r>
            <a:r>
              <a:rPr lang="en-US" sz="1600" dirty="0">
                <a:latin typeface="+mj-lt"/>
              </a:rPr>
              <a:t> </a:t>
            </a:r>
            <a:r>
              <a:rPr lang="en-US" sz="1600" dirty="0" err="1">
                <a:latin typeface="+mj-lt"/>
              </a:rPr>
              <a:t>spațiu-timpului</a:t>
            </a:r>
            <a:r>
              <a:rPr lang="en-US" sz="1600" dirty="0">
                <a:latin typeface="+mj-lt"/>
              </a:rPr>
              <a:t>, </a:t>
            </a:r>
            <a:r>
              <a:rPr lang="en-US" sz="1600" dirty="0" err="1">
                <a:latin typeface="+mj-lt"/>
              </a:rPr>
              <a:t>găurile</a:t>
            </a:r>
            <a:r>
              <a:rPr lang="en-US" sz="1600" dirty="0">
                <a:latin typeface="+mj-lt"/>
              </a:rPr>
              <a:t> </a:t>
            </a:r>
            <a:r>
              <a:rPr lang="en-US" sz="1600" dirty="0" err="1">
                <a:latin typeface="+mj-lt"/>
              </a:rPr>
              <a:t>negre</a:t>
            </a:r>
            <a:r>
              <a:rPr lang="en-US" sz="1600" dirty="0">
                <a:latin typeface="+mj-lt"/>
              </a:rPr>
              <a:t> sunt </a:t>
            </a:r>
            <a:r>
              <a:rPr lang="en-US" sz="1600" dirty="0" err="1">
                <a:latin typeface="+mj-lt"/>
              </a:rPr>
              <a:t>regiuni</a:t>
            </a:r>
            <a:r>
              <a:rPr lang="en-US" sz="1600" dirty="0">
                <a:latin typeface="+mj-lt"/>
              </a:rPr>
              <a:t> ale </a:t>
            </a:r>
            <a:r>
              <a:rPr lang="en-US" sz="1600" dirty="0" err="1">
                <a:latin typeface="+mj-lt"/>
              </a:rPr>
              <a:t>universului</a:t>
            </a:r>
            <a:r>
              <a:rPr lang="en-US" sz="1600" dirty="0">
                <a:latin typeface="+mj-lt"/>
              </a:rPr>
              <a:t> </a:t>
            </a:r>
            <a:r>
              <a:rPr lang="en-US" sz="1600" dirty="0" err="1">
                <a:latin typeface="+mj-lt"/>
              </a:rPr>
              <a:t>în</a:t>
            </a:r>
            <a:r>
              <a:rPr lang="en-US" sz="1600" dirty="0">
                <a:latin typeface="+mj-lt"/>
              </a:rPr>
              <a:t> care </a:t>
            </a:r>
            <a:r>
              <a:rPr lang="en-US" sz="1600" dirty="0" err="1">
                <a:latin typeface="+mj-lt"/>
              </a:rPr>
              <a:t>curburile</a:t>
            </a:r>
            <a:r>
              <a:rPr lang="en-US" sz="1600" dirty="0">
                <a:latin typeface="+mj-lt"/>
              </a:rPr>
              <a:t> </a:t>
            </a:r>
            <a:r>
              <a:rPr lang="en-US" sz="1600" dirty="0" err="1">
                <a:latin typeface="+mj-lt"/>
              </a:rPr>
              <a:t>spațiu-timpului</a:t>
            </a:r>
            <a:r>
              <a:rPr lang="en-US" sz="1600" dirty="0">
                <a:latin typeface="+mj-lt"/>
              </a:rPr>
              <a:t> </a:t>
            </a:r>
            <a:r>
              <a:rPr lang="en-US" sz="1600" dirty="0" err="1">
                <a:latin typeface="+mj-lt"/>
              </a:rPr>
              <a:t>devin</a:t>
            </a:r>
            <a:r>
              <a:rPr lang="en-US" sz="1600" dirty="0">
                <a:latin typeface="+mj-lt"/>
              </a:rPr>
              <a:t> </a:t>
            </a:r>
            <a:r>
              <a:rPr lang="en-US" sz="1600" dirty="0" err="1">
                <a:latin typeface="+mj-lt"/>
              </a:rPr>
              <a:t>atât</a:t>
            </a:r>
            <a:r>
              <a:rPr lang="en-US" sz="1600" dirty="0">
                <a:latin typeface="+mj-lt"/>
              </a:rPr>
              <a:t> de extreme </a:t>
            </a:r>
            <a:r>
              <a:rPr lang="en-US" sz="1600" dirty="0" err="1">
                <a:latin typeface="+mj-lt"/>
              </a:rPr>
              <a:t>încât</a:t>
            </a:r>
            <a:r>
              <a:rPr lang="en-US" sz="1600" dirty="0">
                <a:latin typeface="+mj-lt"/>
              </a:rPr>
              <a:t> </a:t>
            </a:r>
            <a:r>
              <a:rPr lang="en-US" sz="1600" dirty="0" err="1">
                <a:latin typeface="+mj-lt"/>
              </a:rPr>
              <a:t>nici</a:t>
            </a:r>
            <a:r>
              <a:rPr lang="en-US" sz="1600" dirty="0">
                <a:latin typeface="+mj-lt"/>
              </a:rPr>
              <a:t> lumina nu </a:t>
            </a:r>
            <a:r>
              <a:rPr lang="en-US" sz="1600" dirty="0" err="1">
                <a:latin typeface="+mj-lt"/>
              </a:rPr>
              <a:t>poate</a:t>
            </a:r>
            <a:r>
              <a:rPr lang="en-US" sz="1600" dirty="0">
                <a:latin typeface="+mj-lt"/>
              </a:rPr>
              <a:t> </a:t>
            </a:r>
            <a:r>
              <a:rPr lang="en-US" sz="1600" dirty="0" err="1">
                <a:latin typeface="+mj-lt"/>
              </a:rPr>
              <a:t>scăpa</a:t>
            </a:r>
            <a:r>
              <a:rPr lang="en-US" sz="1600" dirty="0">
                <a:latin typeface="+mj-lt"/>
              </a:rPr>
              <a:t>. </a:t>
            </a:r>
            <a:r>
              <a:rPr lang="en-US" sz="1600" dirty="0" err="1">
                <a:latin typeface="+mj-lt"/>
              </a:rPr>
              <a:t>În</a:t>
            </a:r>
            <a:r>
              <a:rPr lang="en-US" sz="1600" dirty="0">
                <a:latin typeface="+mj-lt"/>
              </a:rPr>
              <a:t> </a:t>
            </a:r>
            <a:r>
              <a:rPr lang="en-US" sz="1600" dirty="0" err="1">
                <a:latin typeface="+mj-lt"/>
              </a:rPr>
              <a:t>centrul</a:t>
            </a:r>
            <a:r>
              <a:rPr lang="en-US" sz="1600" dirty="0">
                <a:latin typeface="+mj-lt"/>
              </a:rPr>
              <a:t> </a:t>
            </a:r>
            <a:r>
              <a:rPr lang="en-US" sz="1600" dirty="0" err="1">
                <a:latin typeface="+mj-lt"/>
              </a:rPr>
              <a:t>găurilor</a:t>
            </a:r>
            <a:r>
              <a:rPr lang="en-US" sz="1600" dirty="0">
                <a:latin typeface="+mj-lt"/>
              </a:rPr>
              <a:t> </a:t>
            </a:r>
            <a:r>
              <a:rPr lang="en-US" sz="1600" dirty="0" err="1">
                <a:latin typeface="+mj-lt"/>
              </a:rPr>
              <a:t>negre</a:t>
            </a:r>
            <a:r>
              <a:rPr lang="en-US" sz="1600" dirty="0">
                <a:latin typeface="+mj-lt"/>
              </a:rPr>
              <a:t>, </a:t>
            </a:r>
            <a:r>
              <a:rPr lang="en-US" sz="1600" dirty="0" err="1">
                <a:latin typeface="+mj-lt"/>
              </a:rPr>
              <a:t>există</a:t>
            </a:r>
            <a:r>
              <a:rPr lang="en-US" sz="1600" dirty="0">
                <a:latin typeface="+mj-lt"/>
              </a:rPr>
              <a:t> </a:t>
            </a:r>
            <a:r>
              <a:rPr lang="en-US" sz="1600" dirty="0" err="1">
                <a:latin typeface="+mj-lt"/>
              </a:rPr>
              <a:t>ceea</a:t>
            </a:r>
            <a:r>
              <a:rPr lang="en-US" sz="1600" dirty="0">
                <a:latin typeface="+mj-lt"/>
              </a:rPr>
              <a:t> </a:t>
            </a:r>
            <a:r>
              <a:rPr lang="en-US" sz="1600" dirty="0" err="1">
                <a:latin typeface="+mj-lt"/>
              </a:rPr>
              <a:t>ce</a:t>
            </a:r>
            <a:r>
              <a:rPr lang="en-US" sz="1600" dirty="0">
                <a:latin typeface="+mj-lt"/>
              </a:rPr>
              <a:t> se </a:t>
            </a:r>
            <a:r>
              <a:rPr lang="en-US" sz="1600" dirty="0" err="1">
                <a:latin typeface="+mj-lt"/>
              </a:rPr>
              <a:t>numește</a:t>
            </a:r>
            <a:r>
              <a:rPr lang="en-US" sz="1600" dirty="0">
                <a:latin typeface="+mj-lt"/>
              </a:rPr>
              <a:t> o </a:t>
            </a:r>
            <a:r>
              <a:rPr lang="en-US" sz="1600" b="1" dirty="0" err="1">
                <a:latin typeface="+mj-lt"/>
              </a:rPr>
              <a:t>singularitate</a:t>
            </a:r>
            <a:r>
              <a:rPr lang="en-US" sz="1600" dirty="0">
                <a:latin typeface="+mj-lt"/>
              </a:rPr>
              <a:t>, </a:t>
            </a:r>
            <a:r>
              <a:rPr lang="en-US" sz="1600" dirty="0" err="1">
                <a:latin typeface="+mj-lt"/>
              </a:rPr>
              <a:t>unde</a:t>
            </a:r>
            <a:r>
              <a:rPr lang="en-US" sz="1600" dirty="0">
                <a:latin typeface="+mj-lt"/>
              </a:rPr>
              <a:t> </a:t>
            </a:r>
            <a:r>
              <a:rPr lang="en-US" sz="1600" dirty="0" err="1">
                <a:latin typeface="+mj-lt"/>
              </a:rPr>
              <a:t>legile</a:t>
            </a:r>
            <a:r>
              <a:rPr lang="en-US" sz="1600" dirty="0">
                <a:latin typeface="+mj-lt"/>
              </a:rPr>
              <a:t> </a:t>
            </a:r>
            <a:r>
              <a:rPr lang="en-US" sz="1600" dirty="0" err="1">
                <a:latin typeface="+mj-lt"/>
              </a:rPr>
              <a:t>fizicii</a:t>
            </a:r>
            <a:r>
              <a:rPr lang="en-US" sz="1600" dirty="0">
                <a:latin typeface="+mj-lt"/>
              </a:rPr>
              <a:t> </a:t>
            </a:r>
            <a:r>
              <a:rPr lang="en-US" sz="1600" dirty="0" err="1">
                <a:latin typeface="+mj-lt"/>
              </a:rPr>
              <a:t>convenționale</a:t>
            </a:r>
            <a:r>
              <a:rPr lang="en-US" sz="1600" dirty="0">
                <a:latin typeface="+mj-lt"/>
              </a:rPr>
              <a:t> se </a:t>
            </a:r>
            <a:r>
              <a:rPr lang="en-US" sz="1600" dirty="0" err="1">
                <a:latin typeface="+mj-lt"/>
              </a:rPr>
              <a:t>destramă</a:t>
            </a:r>
            <a:r>
              <a:rPr lang="en-US" sz="1600" dirty="0">
                <a:latin typeface="+mj-lt"/>
              </a:rPr>
              <a:t> </a:t>
            </a:r>
            <a:r>
              <a:rPr lang="en-US" sz="1600" dirty="0" err="1">
                <a:latin typeface="+mj-lt"/>
              </a:rPr>
              <a:t>și</a:t>
            </a:r>
            <a:r>
              <a:rPr lang="en-US" sz="1600" dirty="0">
                <a:latin typeface="+mj-lt"/>
              </a:rPr>
              <a:t> </a:t>
            </a:r>
            <a:r>
              <a:rPr lang="en-US" sz="1600" dirty="0" err="1">
                <a:latin typeface="+mj-lt"/>
              </a:rPr>
              <a:t>spațiu-timpul</a:t>
            </a:r>
            <a:r>
              <a:rPr lang="en-US" sz="1600" dirty="0">
                <a:latin typeface="+mj-lt"/>
              </a:rPr>
              <a:t> </a:t>
            </a:r>
            <a:r>
              <a:rPr lang="en-US" sz="1600" dirty="0" err="1">
                <a:latin typeface="+mj-lt"/>
              </a:rPr>
              <a:t>devine</a:t>
            </a:r>
            <a:r>
              <a:rPr lang="en-US" sz="1600" dirty="0">
                <a:latin typeface="+mj-lt"/>
              </a:rPr>
              <a:t> </a:t>
            </a:r>
            <a:r>
              <a:rPr lang="en-US" sz="1600" dirty="0" err="1">
                <a:latin typeface="+mj-lt"/>
              </a:rPr>
              <a:t>infinit</a:t>
            </a:r>
            <a:r>
              <a:rPr lang="en-US" sz="1600" dirty="0">
                <a:latin typeface="+mj-lt"/>
              </a:rPr>
              <a:t> de </a:t>
            </a:r>
            <a:r>
              <a:rPr lang="en-US" sz="1600" dirty="0" err="1">
                <a:latin typeface="+mj-lt"/>
              </a:rPr>
              <a:t>curbat</a:t>
            </a:r>
            <a:r>
              <a:rPr lang="en-US" sz="1600" dirty="0">
                <a:latin typeface="+mj-lt"/>
              </a:rPr>
              <a:t>.</a:t>
            </a:r>
          </a:p>
          <a:p>
            <a:endParaRPr lang="en-US" dirty="0"/>
          </a:p>
        </p:txBody>
      </p:sp>
    </p:spTree>
    <p:extLst>
      <p:ext uri="{BB962C8B-B14F-4D97-AF65-F5344CB8AC3E}">
        <p14:creationId xmlns:p14="http://schemas.microsoft.com/office/powerpoint/2010/main" val="2695716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289C1B-2972-EED4-666F-3E694D946832}"/>
              </a:ext>
            </a:extLst>
          </p:cNvPr>
          <p:cNvSpPr txBox="1"/>
          <p:nvPr/>
        </p:nvSpPr>
        <p:spPr>
          <a:xfrm>
            <a:off x="173982" y="3158169"/>
            <a:ext cx="1945916" cy="3893374"/>
          </a:xfrm>
          <a:prstGeom prst="rect">
            <a:avLst/>
          </a:prstGeom>
          <a:noFill/>
        </p:spPr>
        <p:txBody>
          <a:bodyPr wrap="square" rtlCol="0">
            <a:spAutoFit/>
          </a:bodyPr>
          <a:lstStyle/>
          <a:p>
            <a:pPr>
              <a:spcAft>
                <a:spcPts val="600"/>
              </a:spcAft>
            </a:pPr>
            <a:r>
              <a:rPr lang="el-GR" sz="1400" dirty="0">
                <a:latin typeface="Arial Narrow" panose="020B0606020202030204" pitchFamily="34" charset="0"/>
              </a:rPr>
              <a:t>​</a:t>
            </a:r>
            <a:r>
              <a:rPr lang="ro-RO" b="1" noProof="1">
                <a:latin typeface="Arial Narrow" panose="020B0606020202030204" pitchFamily="34" charset="0"/>
              </a:rPr>
              <a:t>Tensorul</a:t>
            </a:r>
            <a:r>
              <a:rPr lang="en-US" b="1" dirty="0">
                <a:latin typeface="Arial Narrow" panose="020B0606020202030204" pitchFamily="34" charset="0"/>
              </a:rPr>
              <a:t> Ricci</a:t>
            </a:r>
          </a:p>
          <a:p>
            <a:pPr>
              <a:spcAft>
                <a:spcPts val="600"/>
              </a:spcAft>
            </a:pPr>
            <a:r>
              <a:rPr lang="ro-RO" sz="1400" dirty="0">
                <a:latin typeface="Arial Narrow" panose="020B0606020202030204" pitchFamily="34" charset="0"/>
              </a:rPr>
              <a:t>- </a:t>
            </a:r>
            <a:r>
              <a:rPr lang="ro-RO" sz="1400" noProof="1">
                <a:latin typeface="Arial Narrow" panose="020B0606020202030204" pitchFamily="34" charset="0"/>
              </a:rPr>
              <a:t>descrie </a:t>
            </a:r>
            <a:r>
              <a:rPr lang="ro-RO" sz="1400" b="1" noProof="1">
                <a:latin typeface="Arial Narrow" panose="020B0606020202030204" pitchFamily="34" charset="0"/>
              </a:rPr>
              <a:t>curbura spațiu-timpului</a:t>
            </a:r>
            <a:r>
              <a:rPr lang="ro-RO" sz="1400" noProof="1">
                <a:latin typeface="Arial Narrow" panose="020B0606020202030204" pitchFamily="34" charset="0"/>
              </a:rPr>
              <a:t> la nivel local. El este derivat din </a:t>
            </a:r>
            <a:r>
              <a:rPr lang="ro-RO" sz="1400" b="1" noProof="1">
                <a:latin typeface="Arial Narrow" panose="020B0606020202030204" pitchFamily="34" charset="0"/>
              </a:rPr>
              <a:t>tensorul Riemann</a:t>
            </a:r>
            <a:r>
              <a:rPr lang="ro-RO" sz="1400" noProof="1">
                <a:latin typeface="Arial Narrow" panose="020B0606020202030204" pitchFamily="34" charset="0"/>
              </a:rPr>
              <a:t>, care măsoară cât de mult se "curbează" spațiu-timpul într-o anumită regiune.</a:t>
            </a:r>
          </a:p>
          <a:p>
            <a:pPr>
              <a:spcAft>
                <a:spcPts val="600"/>
              </a:spcAft>
            </a:pPr>
            <a:r>
              <a:rPr lang="ro-RO" sz="1400" dirty="0">
                <a:latin typeface="Arial Narrow" panose="020B0606020202030204" pitchFamily="34" charset="0"/>
              </a:rPr>
              <a:t>- </a:t>
            </a:r>
            <a:r>
              <a:rPr lang="el-GR" sz="1400" dirty="0">
                <a:latin typeface="Arial Narrow" panose="020B0606020202030204" pitchFamily="34" charset="0"/>
              </a:rPr>
              <a:t>μ </a:t>
            </a:r>
            <a:r>
              <a:rPr lang="en-US" sz="1400" dirty="0" err="1">
                <a:latin typeface="Arial Narrow" panose="020B0606020202030204" pitchFamily="34" charset="0"/>
              </a:rPr>
              <a:t>și</a:t>
            </a:r>
            <a:r>
              <a:rPr lang="en-US" sz="1400" dirty="0">
                <a:latin typeface="Arial Narrow" panose="020B0606020202030204" pitchFamily="34" charset="0"/>
              </a:rPr>
              <a:t> </a:t>
            </a:r>
            <a:r>
              <a:rPr lang="el-GR" sz="1400" dirty="0">
                <a:latin typeface="Arial Narrow" panose="020B0606020202030204" pitchFamily="34" charset="0"/>
              </a:rPr>
              <a:t>ν </a:t>
            </a:r>
            <a:r>
              <a:rPr lang="ro-RO" sz="1400" noProof="1">
                <a:latin typeface="Arial Narrow" panose="020B0606020202030204" pitchFamily="34" charset="0"/>
              </a:rPr>
              <a:t>sunt indici care variază de la 0 la 3 și desemnează cele patru dimensiuni ale spațiu-timpului (o dimensiune temporală și trei dimensiuni spațiale).</a:t>
            </a:r>
          </a:p>
          <a:p>
            <a:endParaRPr lang="en-US" dirty="0"/>
          </a:p>
        </p:txBody>
      </p:sp>
      <p:pic>
        <p:nvPicPr>
          <p:cNvPr id="1026" name="Picture 2" descr="Aproximația post-newtoniană a ecuațiilor lui Einstein - MultiMedia">
            <a:extLst>
              <a:ext uri="{FF2B5EF4-FFF2-40B4-BE49-F238E27FC236}">
                <a16:creationId xmlns:a16="http://schemas.microsoft.com/office/drawing/2014/main" id="{29D75B04-2E67-EF89-AD34-E1E7A543F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756" y="105543"/>
            <a:ext cx="7313670" cy="204554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FEF64EEA-9D0C-E871-55D0-A0A26024DD3F}"/>
              </a:ext>
            </a:extLst>
          </p:cNvPr>
          <p:cNvCxnSpPr>
            <a:cxnSpLocks/>
          </p:cNvCxnSpPr>
          <p:nvPr/>
        </p:nvCxnSpPr>
        <p:spPr>
          <a:xfrm flipH="1">
            <a:off x="914400" y="1497724"/>
            <a:ext cx="1455135" cy="1711335"/>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8AD2A013-B8B2-07EE-A745-888CF856894A}"/>
              </a:ext>
            </a:extLst>
          </p:cNvPr>
          <p:cNvSpPr txBox="1"/>
          <p:nvPr/>
        </p:nvSpPr>
        <p:spPr>
          <a:xfrm>
            <a:off x="2157626" y="3158169"/>
            <a:ext cx="2332170" cy="267765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600"/>
              </a:spcAft>
              <a:buClrTx/>
              <a:buSzTx/>
              <a:tabLst/>
            </a:pPr>
            <a:r>
              <a:rPr kumimoji="0" lang="en-US" altLang="en-US" b="1" i="0" u="none" strike="noStrike" cap="none" normalizeH="0" baseline="0" dirty="0">
                <a:ln>
                  <a:noFill/>
                </a:ln>
                <a:solidFill>
                  <a:schemeClr val="tx1"/>
                </a:solidFill>
                <a:effectLst/>
                <a:latin typeface="Arial Narrow" panose="020B0606020202030204" pitchFamily="34" charset="0"/>
              </a:rPr>
              <a:t>Scala Ricci </a:t>
            </a:r>
            <a:endParaRPr kumimoji="0" lang="ro-RO" altLang="en-US" b="1" i="0" u="none" strike="noStrike" cap="none" normalizeH="0" baseline="0" dirty="0">
              <a:ln>
                <a:noFill/>
              </a:ln>
              <a:solidFill>
                <a:schemeClr val="tx1"/>
              </a:solidFill>
              <a:effectLst/>
              <a:latin typeface="Arial Narrow" panose="020B0606020202030204" pitchFamily="34" charset="0"/>
            </a:endParaRPr>
          </a:p>
          <a:p>
            <a:pPr marL="0" marR="0" lvl="0" indent="0" algn="l" defTabSz="914400" rtl="0" eaLnBrk="0" fontAlgn="base" latinLnBrk="0" hangingPunct="0">
              <a:lnSpc>
                <a:spcPct val="100000"/>
              </a:lnSpc>
              <a:spcBef>
                <a:spcPct val="0"/>
              </a:spcBef>
              <a:spcAft>
                <a:spcPts val="600"/>
              </a:spcAft>
              <a:buClrTx/>
              <a:buSzTx/>
              <a:tabLst/>
            </a:pPr>
            <a:r>
              <a:rPr lang="ro-RO" altLang="en-US" sz="1400" dirty="0">
                <a:latin typeface="Arial Narrow" panose="020B0606020202030204" pitchFamily="34" charset="0"/>
              </a:rPr>
              <a:t>- </a:t>
            </a:r>
            <a:r>
              <a:rPr kumimoji="0" lang="ro-RO" altLang="en-US" sz="1400" b="0" i="0" u="none" strike="noStrike" cap="none" normalizeH="0" baseline="0" noProof="1">
                <a:ln>
                  <a:noFill/>
                </a:ln>
                <a:solidFill>
                  <a:schemeClr val="tx1"/>
                </a:solidFill>
                <a:effectLst/>
                <a:latin typeface="Arial Narrow" panose="020B0606020202030204" pitchFamily="34" charset="0"/>
              </a:rPr>
              <a:t>cantitate scalară derivată din tensorul Ricci și reprezintă </a:t>
            </a:r>
            <a:r>
              <a:rPr kumimoji="0" lang="ro-RO" altLang="en-US" sz="1400" b="1" i="0" u="none" strike="noStrike" cap="none" normalizeH="0" baseline="0" noProof="1">
                <a:ln>
                  <a:noFill/>
                </a:ln>
                <a:solidFill>
                  <a:schemeClr val="tx1"/>
                </a:solidFill>
                <a:effectLst/>
                <a:latin typeface="Arial Narrow" panose="020B0606020202030204" pitchFamily="34" charset="0"/>
              </a:rPr>
              <a:t>amplitudinea globală a curburii</a:t>
            </a:r>
            <a:r>
              <a:rPr kumimoji="0" lang="ro-RO" altLang="en-US" sz="1400" b="0" i="0" u="none" strike="noStrike" cap="none" normalizeH="0" baseline="0" noProof="1">
                <a:ln>
                  <a:noFill/>
                </a:ln>
                <a:solidFill>
                  <a:schemeClr val="tx1"/>
                </a:solidFill>
                <a:effectLst/>
                <a:latin typeface="Arial Narrow" panose="020B0606020202030204" pitchFamily="34" charset="0"/>
              </a:rPr>
              <a:t> spațiu-timpului</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ro-RO" altLang="en-US" sz="1400" b="0" i="0" u="none" strike="noStrike" cap="none" normalizeH="0" baseline="0" dirty="0">
                <a:ln>
                  <a:noFill/>
                </a:ln>
                <a:solidFill>
                  <a:schemeClr val="tx1"/>
                </a:solidFill>
                <a:effectLst/>
                <a:latin typeface="Arial Narrow" panose="020B0606020202030204" pitchFamily="34" charset="0"/>
              </a:rPr>
              <a:t>Se</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ro-RO" altLang="en-US" sz="1400" b="0" i="0" u="none" strike="noStrike" cap="none" normalizeH="0" baseline="0" noProof="1">
                <a:ln>
                  <a:noFill/>
                </a:ln>
                <a:solidFill>
                  <a:schemeClr val="tx1"/>
                </a:solidFill>
                <a:effectLst/>
                <a:latin typeface="Arial Narrow" panose="020B0606020202030204" pitchFamily="34" charset="0"/>
              </a:rPr>
              <a:t>obțin</a:t>
            </a:r>
            <a:r>
              <a:rPr kumimoji="0" lang="ro-RO" altLang="en-US" sz="1400" b="0" i="0" u="none" strike="noStrike" cap="none" normalizeH="0" baseline="0" dirty="0">
                <a:ln>
                  <a:noFill/>
                </a:ln>
                <a:solidFill>
                  <a:schemeClr val="tx1"/>
                </a:solidFill>
                <a:effectLst/>
                <a:latin typeface="Arial Narrow" panose="020B0606020202030204" pitchFamily="34" charset="0"/>
              </a:rPr>
              <a:t>e</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ro-RO" altLang="en-US" sz="1400" b="0" i="0" u="none" strike="noStrike" cap="none" normalizeH="0" baseline="0" noProof="1">
                <a:ln>
                  <a:noFill/>
                </a:ln>
                <a:solidFill>
                  <a:schemeClr val="tx1"/>
                </a:solidFill>
                <a:effectLst/>
                <a:latin typeface="Arial Narrow" panose="020B0606020202030204" pitchFamily="34" charset="0"/>
              </a:rPr>
              <a:t>prin contractarea tensorului </a:t>
            </a:r>
            <a:r>
              <a:rPr kumimoji="0" lang="en-US" altLang="en-US" sz="1400" b="0" i="0" u="none" strike="noStrike" cap="none" normalizeH="0" baseline="0" dirty="0">
                <a:ln>
                  <a:noFill/>
                </a:ln>
                <a:solidFill>
                  <a:schemeClr val="tx1"/>
                </a:solidFill>
                <a:effectLst/>
                <a:latin typeface="Arial Narrow" panose="020B0606020202030204" pitchFamily="34" charset="0"/>
              </a:rPr>
              <a:t>Ricci (</a:t>
            </a:r>
            <a:r>
              <a:rPr kumimoji="0" lang="ro-RO" altLang="en-US" sz="1400" b="0" i="0" u="none" strike="noStrike" cap="none" normalizeH="0" baseline="0" noProof="1">
                <a:ln>
                  <a:noFill/>
                </a:ln>
                <a:solidFill>
                  <a:schemeClr val="tx1"/>
                </a:solidFill>
                <a:effectLst/>
                <a:latin typeface="Arial Narrow" panose="020B0606020202030204" pitchFamily="34" charset="0"/>
              </a:rPr>
              <a:t>adică prin însumarea componentelor sale</a:t>
            </a:r>
            <a:r>
              <a:rPr kumimoji="0" lang="en-US" altLang="en-US" sz="1400" b="0" i="0" u="none" strike="noStrike" cap="none" normalizeH="0" baseline="0" dirty="0">
                <a:ln>
                  <a:noFill/>
                </a:ln>
                <a:solidFill>
                  <a:schemeClr val="tx1"/>
                </a:solidFill>
                <a:effectLst/>
                <a:latin typeface="Arial Narrow" panose="020B0606020202030204" pitchFamily="34" charset="0"/>
              </a:rPr>
              <a:t>).</a:t>
            </a:r>
          </a:p>
          <a:p>
            <a:pPr marL="0" marR="0" lvl="0" indent="0" algn="l" defTabSz="914400" rtl="0" eaLnBrk="0" fontAlgn="base" latinLnBrk="0" hangingPunct="0">
              <a:lnSpc>
                <a:spcPct val="100000"/>
              </a:lnSpc>
              <a:spcBef>
                <a:spcPct val="0"/>
              </a:spcBef>
              <a:spcAft>
                <a:spcPts val="600"/>
              </a:spcAft>
              <a:buClrTx/>
              <a:buSzTx/>
              <a:tabLst/>
            </a:pPr>
            <a:r>
              <a:rPr kumimoji="0" lang="ro-RO" altLang="en-US" sz="1400" b="0" i="0" u="none" strike="noStrike" cap="none" normalizeH="0" baseline="0" dirty="0">
                <a:ln>
                  <a:noFill/>
                </a:ln>
                <a:solidFill>
                  <a:schemeClr val="tx1"/>
                </a:solidFill>
                <a:effectLst/>
                <a:latin typeface="Arial Narrow" panose="020B0606020202030204" pitchFamily="34" charset="0"/>
              </a:rPr>
              <a:t>- </a:t>
            </a:r>
            <a:r>
              <a:rPr lang="ro-RO" altLang="en-US" sz="1400" dirty="0">
                <a:latin typeface="Arial Narrow" panose="020B0606020202030204" pitchFamily="34" charset="0"/>
              </a:rPr>
              <a:t>d</a:t>
            </a:r>
            <a:r>
              <a:rPr kumimoji="0" lang="ro-RO" altLang="en-US" sz="1400" b="0" i="0" u="none" strike="noStrike" cap="none" normalizeH="0" baseline="0" noProof="1">
                <a:ln>
                  <a:noFill/>
                </a:ln>
                <a:solidFill>
                  <a:schemeClr val="tx1"/>
                </a:solidFill>
                <a:effectLst/>
                <a:latin typeface="Arial Narrow" panose="020B0606020202030204" pitchFamily="34" charset="0"/>
              </a:rPr>
              <a:t>escrie cum spațiu-timpul se curbează în prezența masei și energiei la o scară mai largă.</a:t>
            </a:r>
            <a:endParaRPr lang="ro-RO" sz="1400" noProof="1">
              <a:latin typeface="Arial Narrow" panose="020B0606020202030204" pitchFamily="34" charset="0"/>
            </a:endParaRPr>
          </a:p>
        </p:txBody>
      </p:sp>
      <p:cxnSp>
        <p:nvCxnSpPr>
          <p:cNvPr id="11" name="Straight Connector 10">
            <a:extLst>
              <a:ext uri="{FF2B5EF4-FFF2-40B4-BE49-F238E27FC236}">
                <a16:creationId xmlns:a16="http://schemas.microsoft.com/office/drawing/2014/main" id="{18F55948-28C5-2C3E-AE4E-374CE584E1D3}"/>
              </a:ext>
            </a:extLst>
          </p:cNvPr>
          <p:cNvCxnSpPr>
            <a:cxnSpLocks/>
            <a:stCxn id="13" idx="2"/>
          </p:cNvCxnSpPr>
          <p:nvPr/>
        </p:nvCxnSpPr>
        <p:spPr>
          <a:xfrm flipH="1">
            <a:off x="2900855" y="1521372"/>
            <a:ext cx="956170" cy="1636797"/>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6DF699F-B605-75E0-1ACC-C5E38123135A}"/>
              </a:ext>
            </a:extLst>
          </p:cNvPr>
          <p:cNvSpPr txBox="1"/>
          <p:nvPr/>
        </p:nvSpPr>
        <p:spPr>
          <a:xfrm>
            <a:off x="4376043" y="3161359"/>
            <a:ext cx="2332171" cy="30315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600"/>
              </a:spcAft>
              <a:buClrTx/>
              <a:buSzTx/>
              <a:tabLst/>
            </a:pPr>
            <a:r>
              <a:rPr kumimoji="0" lang="ro-RO" altLang="en-US" sz="1800" b="1" i="0" u="none" strike="noStrike" cap="none" normalizeH="0" baseline="0" noProof="1">
                <a:ln>
                  <a:noFill/>
                </a:ln>
                <a:solidFill>
                  <a:schemeClr val="tx1"/>
                </a:solidFill>
                <a:effectLst/>
                <a:latin typeface="Arial Narrow" panose="020B0606020202030204" pitchFamily="34" charset="0"/>
              </a:rPr>
              <a:t>Tensorul</a:t>
            </a:r>
            <a:r>
              <a:rPr kumimoji="0" lang="en-US" altLang="en-US" sz="1800" b="1" i="0" u="none" strike="noStrike" cap="none" normalizeH="0" baseline="0" dirty="0">
                <a:ln>
                  <a:noFill/>
                </a:ln>
                <a:solidFill>
                  <a:schemeClr val="tx1"/>
                </a:solidFill>
                <a:effectLst/>
                <a:latin typeface="Arial Narrow" panose="020B0606020202030204" pitchFamily="34" charset="0"/>
              </a:rPr>
              <a:t> metric </a:t>
            </a:r>
            <a:endParaRPr kumimoji="0" lang="ro-RO" altLang="en-US" sz="1800" b="1" i="0" u="none" strike="noStrike" cap="none" normalizeH="0" baseline="0" dirty="0">
              <a:ln>
                <a:noFill/>
              </a:ln>
              <a:solidFill>
                <a:schemeClr val="tx1"/>
              </a:solidFill>
              <a:effectLst/>
              <a:latin typeface="Arial Narrow" panose="020B0606020202030204" pitchFamily="34" charset="0"/>
            </a:endParaRPr>
          </a:p>
          <a:p>
            <a:pPr marL="0" marR="0" lvl="0" indent="0" algn="l" defTabSz="914400" rtl="0" eaLnBrk="0" fontAlgn="base" latinLnBrk="0" hangingPunct="0">
              <a:lnSpc>
                <a:spcPct val="100000"/>
              </a:lnSpc>
              <a:spcBef>
                <a:spcPct val="0"/>
              </a:spcBef>
              <a:spcAft>
                <a:spcPts val="600"/>
              </a:spcAft>
              <a:buClrTx/>
              <a:buSzTx/>
              <a:tabLst/>
            </a:pPr>
            <a:r>
              <a:rPr kumimoji="0" lang="ro-RO" altLang="en-US" sz="1400" b="0" i="0" u="none" strike="noStrike" cap="none" normalizeH="0" baseline="0" dirty="0">
                <a:ln>
                  <a:noFill/>
                </a:ln>
                <a:solidFill>
                  <a:schemeClr val="tx1"/>
                </a:solidFill>
                <a:effectLst/>
                <a:latin typeface="Arial Narrow" panose="020B0606020202030204" pitchFamily="34" charset="0"/>
              </a:rPr>
              <a:t>- </a:t>
            </a:r>
            <a:r>
              <a:rPr kumimoji="0" lang="ro-RO" altLang="en-US" sz="1400" b="0" i="0" u="none" strike="noStrike" cap="none" normalizeH="0" baseline="0" noProof="1">
                <a:ln>
                  <a:noFill/>
                </a:ln>
                <a:solidFill>
                  <a:schemeClr val="tx1"/>
                </a:solidFill>
                <a:effectLst/>
                <a:latin typeface="Arial Narrow" panose="020B0606020202030204" pitchFamily="34" charset="0"/>
              </a:rPr>
              <a:t>descrie </a:t>
            </a:r>
            <a:r>
              <a:rPr kumimoji="0" lang="ro-RO" altLang="en-US" sz="1400" b="1" i="0" u="none" strike="noStrike" cap="none" normalizeH="0" baseline="0" noProof="1">
                <a:ln>
                  <a:noFill/>
                </a:ln>
                <a:solidFill>
                  <a:schemeClr val="tx1"/>
                </a:solidFill>
                <a:effectLst/>
                <a:latin typeface="Arial Narrow" panose="020B0606020202030204" pitchFamily="34" charset="0"/>
              </a:rPr>
              <a:t>geometria locală a spațiu-timpului</a:t>
            </a:r>
            <a:r>
              <a:rPr kumimoji="0" lang="ro-RO" altLang="en-US" sz="1400" b="0" i="0" u="none" strike="noStrike" cap="none" normalizeH="0" baseline="0" noProof="1">
                <a:ln>
                  <a:noFill/>
                </a:ln>
                <a:solidFill>
                  <a:schemeClr val="tx1"/>
                </a:solidFill>
                <a:effectLst/>
                <a:latin typeface="Arial Narrow" panose="020B0606020202030204" pitchFamily="34" charset="0"/>
              </a:rPr>
              <a:t>, adică distanțele și unghiurile dintre puncte. Acesta definește structura fundamentală a spațiu-timpului, permițând măsurarea distanțelor și intervalelor de timp.</a:t>
            </a:r>
          </a:p>
          <a:p>
            <a:pPr marL="0" marR="0" lvl="0" indent="0" algn="l" defTabSz="914400" rtl="0" eaLnBrk="0" fontAlgn="base" latinLnBrk="0" hangingPunct="0">
              <a:lnSpc>
                <a:spcPct val="100000"/>
              </a:lnSpc>
              <a:spcBef>
                <a:spcPct val="0"/>
              </a:spcBef>
              <a:spcAft>
                <a:spcPts val="600"/>
              </a:spcAft>
              <a:buClrTx/>
              <a:buSzTx/>
              <a:tabLst/>
            </a:pPr>
            <a:r>
              <a:rPr lang="ro-RO" altLang="en-US" sz="1400" dirty="0">
                <a:latin typeface="Arial Narrow" panose="020B0606020202030204" pitchFamily="34" charset="0"/>
              </a:rPr>
              <a:t>- </a:t>
            </a:r>
            <a:r>
              <a:rPr kumimoji="0" lang="ro-RO" altLang="en-US" sz="1400" b="0" i="0" u="none" strike="noStrike" cap="none" normalizeH="0" baseline="0" noProof="1">
                <a:ln>
                  <a:noFill/>
                </a:ln>
                <a:solidFill>
                  <a:schemeClr val="tx1"/>
                </a:solidFill>
                <a:effectLst/>
                <a:latin typeface="Arial Narrow" panose="020B0606020202030204" pitchFamily="34" charset="0"/>
              </a:rPr>
              <a:t>permite calcularea curburii spațiu-timpului în prezența materiei și energiei</a:t>
            </a:r>
            <a:r>
              <a:rPr kumimoji="0" lang="en-US" altLang="en-US" sz="1400" b="0" i="0" u="none" strike="noStrike" cap="none" normalizeH="0" baseline="0" dirty="0">
                <a:ln>
                  <a:noFill/>
                </a:ln>
                <a:solidFill>
                  <a:schemeClr val="tx1"/>
                </a:solidFill>
                <a:effectLst/>
                <a:latin typeface="Arial Narrow" panose="020B0606020202030204" pitchFamily="34" charset="0"/>
              </a:rPr>
              <a:t>. </a:t>
            </a:r>
          </a:p>
          <a:p>
            <a:endParaRPr lang="en-US" dirty="0"/>
          </a:p>
        </p:txBody>
      </p:sp>
      <p:sp>
        <p:nvSpPr>
          <p:cNvPr id="16" name="TextBox 15">
            <a:extLst>
              <a:ext uri="{FF2B5EF4-FFF2-40B4-BE49-F238E27FC236}">
                <a16:creationId xmlns:a16="http://schemas.microsoft.com/office/drawing/2014/main" id="{9042D1D5-EE35-9E6C-98DE-5BDB0CD1718D}"/>
              </a:ext>
            </a:extLst>
          </p:cNvPr>
          <p:cNvSpPr txBox="1"/>
          <p:nvPr/>
        </p:nvSpPr>
        <p:spPr>
          <a:xfrm>
            <a:off x="6755530" y="3148411"/>
            <a:ext cx="2412124" cy="2462213"/>
          </a:xfrm>
          <a:prstGeom prst="rect">
            <a:avLst/>
          </a:prstGeom>
          <a:noFill/>
        </p:spPr>
        <p:txBody>
          <a:bodyPr wrap="square" rtlCol="0">
            <a:spAutoFit/>
          </a:bodyPr>
          <a:lstStyle/>
          <a:p>
            <a:pPr>
              <a:spcAft>
                <a:spcPts val="600"/>
              </a:spcAft>
            </a:pPr>
            <a:r>
              <a:rPr lang="en-US" b="1" dirty="0">
                <a:latin typeface="Arial Narrow" panose="020B0606020202030204" pitchFamily="34" charset="0"/>
              </a:rPr>
              <a:t>Constanta</a:t>
            </a:r>
            <a:r>
              <a:rPr lang="ro-RO" b="1" dirty="0">
                <a:latin typeface="Arial Narrow" panose="020B0606020202030204" pitchFamily="34" charset="0"/>
              </a:rPr>
              <a:t> </a:t>
            </a:r>
            <a:r>
              <a:rPr lang="ro-RO" b="1" noProof="1">
                <a:latin typeface="Arial Narrow" panose="020B0606020202030204" pitchFamily="34" charset="0"/>
              </a:rPr>
              <a:t>cosmologică</a:t>
            </a:r>
            <a:r>
              <a:rPr lang="en-US" b="1" dirty="0">
                <a:latin typeface="Arial Narrow" panose="020B0606020202030204" pitchFamily="34" charset="0"/>
              </a:rPr>
              <a:t> </a:t>
            </a:r>
            <a:endParaRPr lang="ro-RO" b="1" dirty="0">
              <a:latin typeface="Arial Narrow" panose="020B0606020202030204" pitchFamily="34" charset="0"/>
            </a:endParaRPr>
          </a:p>
          <a:p>
            <a:pPr>
              <a:spcAft>
                <a:spcPts val="600"/>
              </a:spcAft>
            </a:pPr>
            <a:r>
              <a:rPr lang="ro-RO" sz="1400" noProof="1">
                <a:latin typeface="Arial Narrow" panose="020B0606020202030204" pitchFamily="34" charset="0"/>
              </a:rPr>
              <a:t>- introdusă de Einstein pentru a permite o </a:t>
            </a:r>
            <a:r>
              <a:rPr lang="ro-RO" sz="1400" b="1" noProof="1">
                <a:latin typeface="Arial Narrow" panose="020B0606020202030204" pitchFamily="34" charset="0"/>
              </a:rPr>
              <a:t>expansiune accelerată a universului</a:t>
            </a:r>
            <a:r>
              <a:rPr lang="ro-RO" sz="1400" noProof="1">
                <a:latin typeface="Arial Narrow" panose="020B0606020202030204" pitchFamily="34" charset="0"/>
              </a:rPr>
              <a:t>, așa cum este observat în cadrul cosmologiei moderne</a:t>
            </a:r>
            <a:r>
              <a:rPr lang="en-US" sz="1400" dirty="0">
                <a:latin typeface="Arial Narrow" panose="020B0606020202030204" pitchFamily="34" charset="0"/>
              </a:rPr>
              <a:t>. </a:t>
            </a:r>
            <a:endParaRPr lang="ro-RO" sz="1400" dirty="0">
              <a:latin typeface="Arial Narrow" panose="020B0606020202030204" pitchFamily="34" charset="0"/>
            </a:endParaRPr>
          </a:p>
          <a:p>
            <a:pPr>
              <a:spcAft>
                <a:spcPts val="600"/>
              </a:spcAft>
            </a:pPr>
            <a:r>
              <a:rPr lang="ro-RO" sz="1400" noProof="1">
                <a:latin typeface="Arial Narrow" panose="020B0606020202030204" pitchFamily="34" charset="0"/>
              </a:rPr>
              <a:t>- reprezintă energia vidului (energia întunecată) care influențează comportamentul spațiu-timpului la scară mare</a:t>
            </a:r>
            <a:r>
              <a:rPr lang="ro-RO" sz="1400" dirty="0">
                <a:latin typeface="Arial Narrow" panose="020B0606020202030204" pitchFamily="34" charset="0"/>
              </a:rPr>
              <a:t>.</a:t>
            </a:r>
            <a:endParaRPr lang="en-US" sz="1400" dirty="0">
              <a:latin typeface="Arial Narrow" panose="020B0606020202030204" pitchFamily="34" charset="0"/>
            </a:endParaRPr>
          </a:p>
        </p:txBody>
      </p:sp>
      <p:cxnSp>
        <p:nvCxnSpPr>
          <p:cNvPr id="18" name="Straight Connector 17">
            <a:extLst>
              <a:ext uri="{FF2B5EF4-FFF2-40B4-BE49-F238E27FC236}">
                <a16:creationId xmlns:a16="http://schemas.microsoft.com/office/drawing/2014/main" id="{6D3C8199-CF74-6C07-D0A6-B1DF24DB443A}"/>
              </a:ext>
            </a:extLst>
          </p:cNvPr>
          <p:cNvCxnSpPr>
            <a:cxnSpLocks/>
            <a:stCxn id="27" idx="2"/>
          </p:cNvCxnSpPr>
          <p:nvPr/>
        </p:nvCxnSpPr>
        <p:spPr>
          <a:xfrm>
            <a:off x="5455246" y="1521372"/>
            <a:ext cx="1591940" cy="16270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7A7BF05-9775-35F8-148F-E55660B58AEE}"/>
              </a:ext>
            </a:extLst>
          </p:cNvPr>
          <p:cNvCxnSpPr>
            <a:cxnSpLocks/>
          </p:cNvCxnSpPr>
          <p:nvPr/>
        </p:nvCxnSpPr>
        <p:spPr>
          <a:xfrm>
            <a:off x="4401687" y="1521372"/>
            <a:ext cx="666927" cy="1687687"/>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BEDCF0B8-AB21-384F-9200-10AE2D881C28}"/>
              </a:ext>
            </a:extLst>
          </p:cNvPr>
          <p:cNvSpPr txBox="1"/>
          <p:nvPr/>
        </p:nvSpPr>
        <p:spPr>
          <a:xfrm>
            <a:off x="9301283" y="3148411"/>
            <a:ext cx="2585543" cy="275460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600"/>
              </a:spcAft>
              <a:buClrTx/>
              <a:buSzTx/>
              <a:tabLst/>
            </a:pPr>
            <a:r>
              <a:rPr kumimoji="0" lang="ro-RO" altLang="en-US" b="1" i="0" u="none" strike="noStrike" cap="none" normalizeH="0" baseline="0" noProof="1">
                <a:ln>
                  <a:noFill/>
                </a:ln>
                <a:solidFill>
                  <a:schemeClr val="tx1"/>
                </a:solidFill>
                <a:effectLst/>
                <a:latin typeface="Arial Narrow" panose="020B0606020202030204" pitchFamily="34" charset="0"/>
              </a:rPr>
              <a:t>Tensorul energie-impuls </a:t>
            </a:r>
          </a:p>
          <a:p>
            <a:pPr marR="0" lvl="0" algn="l" defTabSz="914400" rtl="0" eaLnBrk="0" fontAlgn="base" latinLnBrk="0" hangingPunct="0">
              <a:lnSpc>
                <a:spcPct val="100000"/>
              </a:lnSpc>
              <a:spcBef>
                <a:spcPct val="0"/>
              </a:spcBef>
              <a:spcAft>
                <a:spcPts val="600"/>
              </a:spcAft>
              <a:buClrTx/>
              <a:buSzTx/>
              <a:tabLst/>
            </a:pPr>
            <a:r>
              <a:rPr kumimoji="0" lang="ro-RO" altLang="en-US" sz="1400" b="0" i="0" u="none" strike="noStrike" cap="none" normalizeH="0" baseline="0" noProof="1">
                <a:ln>
                  <a:noFill/>
                </a:ln>
                <a:solidFill>
                  <a:schemeClr val="tx1"/>
                </a:solidFill>
                <a:effectLst/>
                <a:latin typeface="Arial Narrow" panose="020B0606020202030204" pitchFamily="34" charset="0"/>
              </a:rPr>
              <a:t>- descrie </a:t>
            </a:r>
            <a:r>
              <a:rPr kumimoji="0" lang="ro-RO" altLang="en-US" sz="1400" b="1" i="0" u="none" strike="noStrike" cap="none" normalizeH="0" baseline="0" noProof="1">
                <a:ln>
                  <a:noFill/>
                </a:ln>
                <a:solidFill>
                  <a:schemeClr val="tx1"/>
                </a:solidFill>
                <a:effectLst/>
                <a:latin typeface="Arial Narrow" panose="020B0606020202030204" pitchFamily="34" charset="0"/>
              </a:rPr>
              <a:t>distribuția materiei și a energiei</a:t>
            </a:r>
            <a:r>
              <a:rPr kumimoji="0" lang="ro-RO" altLang="en-US" sz="1400" b="0" i="0" u="none" strike="noStrike" cap="none" normalizeH="0" baseline="0" noProof="1">
                <a:ln>
                  <a:noFill/>
                </a:ln>
                <a:solidFill>
                  <a:schemeClr val="tx1"/>
                </a:solidFill>
                <a:effectLst/>
                <a:latin typeface="Arial Narrow" panose="020B0606020202030204" pitchFamily="34" charset="0"/>
              </a:rPr>
              <a:t> în spațiu-timp. </a:t>
            </a:r>
          </a:p>
          <a:p>
            <a:pPr marR="0" lvl="0" algn="l" defTabSz="914400" rtl="0" eaLnBrk="0" fontAlgn="base" latinLnBrk="0" hangingPunct="0">
              <a:lnSpc>
                <a:spcPct val="100000"/>
              </a:lnSpc>
              <a:spcBef>
                <a:spcPct val="0"/>
              </a:spcBef>
              <a:spcAft>
                <a:spcPts val="600"/>
              </a:spcAft>
              <a:buClrTx/>
              <a:buSzTx/>
              <a:tabLst/>
            </a:pPr>
            <a:r>
              <a:rPr kumimoji="0" lang="ro-RO" altLang="en-US" sz="1400" b="0" i="0" u="none" strike="noStrike" cap="none" normalizeH="0" baseline="0" noProof="1">
                <a:ln>
                  <a:noFill/>
                </a:ln>
                <a:solidFill>
                  <a:schemeClr val="tx1"/>
                </a:solidFill>
                <a:effectLst/>
                <a:latin typeface="Arial Narrow" panose="020B0606020202030204" pitchFamily="34" charset="0"/>
              </a:rPr>
              <a:t>- include atât densitatea de energie și materie, cât și fluxul de energie și momentele impulsurilor (presiunea și tensiunea).</a:t>
            </a:r>
          </a:p>
          <a:p>
            <a:pPr marL="0" marR="0" lvl="0" indent="0" algn="l" defTabSz="914400" rtl="0" eaLnBrk="0" fontAlgn="base" latinLnBrk="0" hangingPunct="0">
              <a:lnSpc>
                <a:spcPct val="100000"/>
              </a:lnSpc>
              <a:spcBef>
                <a:spcPct val="0"/>
              </a:spcBef>
              <a:spcAft>
                <a:spcPts val="600"/>
              </a:spcAft>
              <a:buClrTx/>
              <a:buSzTx/>
              <a:tabLst/>
            </a:pPr>
            <a:r>
              <a:rPr lang="ro-RO" altLang="en-US" sz="1400" noProof="1">
                <a:latin typeface="Arial Narrow" panose="020B0606020202030204" pitchFamily="34" charset="0"/>
              </a:rPr>
              <a:t>- </a:t>
            </a:r>
            <a:r>
              <a:rPr kumimoji="0" lang="ro-RO" altLang="en-US" sz="1400" b="0" i="0" u="none" strike="noStrike" cap="none" normalizeH="0" baseline="0" noProof="1">
                <a:ln>
                  <a:noFill/>
                </a:ln>
                <a:solidFill>
                  <a:schemeClr val="tx1"/>
                </a:solidFill>
                <a:effectLst/>
                <a:latin typeface="Arial Narrow" panose="020B0606020202030204" pitchFamily="34" charset="0"/>
              </a:rPr>
              <a:t>este sursa curburii spațiu-timpului, iar prezența materiei și energiei determină modificările locale ale geometriei spațiu-timpului</a:t>
            </a:r>
            <a:r>
              <a:rPr kumimoji="0" lang="en-US" altLang="en-US" sz="1400" b="0" i="0" u="none" strike="noStrike" cap="none" normalizeH="0" baseline="0" dirty="0">
                <a:ln>
                  <a:noFill/>
                </a:ln>
                <a:solidFill>
                  <a:schemeClr val="tx1"/>
                </a:solidFill>
                <a:effectLst/>
                <a:latin typeface="Arial Narrow" panose="020B0606020202030204" pitchFamily="34" charset="0"/>
              </a:rPr>
              <a:t>.</a:t>
            </a:r>
            <a:endParaRPr lang="en-US" sz="1400" dirty="0">
              <a:latin typeface="Arial Narrow" panose="020B0606020202030204" pitchFamily="34" charset="0"/>
            </a:endParaRPr>
          </a:p>
        </p:txBody>
      </p:sp>
      <p:cxnSp>
        <p:nvCxnSpPr>
          <p:cNvPr id="24" name="Straight Connector 23">
            <a:extLst>
              <a:ext uri="{FF2B5EF4-FFF2-40B4-BE49-F238E27FC236}">
                <a16:creationId xmlns:a16="http://schemas.microsoft.com/office/drawing/2014/main" id="{0407458D-96C0-5A93-B867-39EC0F8AC0C7}"/>
              </a:ext>
            </a:extLst>
          </p:cNvPr>
          <p:cNvCxnSpPr>
            <a:cxnSpLocks/>
            <a:stCxn id="10" idx="2"/>
            <a:endCxn id="23" idx="0"/>
          </p:cNvCxnSpPr>
          <p:nvPr/>
        </p:nvCxnSpPr>
        <p:spPr>
          <a:xfrm>
            <a:off x="8423155" y="1580650"/>
            <a:ext cx="2170900" cy="1567761"/>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1857BAA-3D34-7FAD-797C-CAFD197E695B}"/>
              </a:ext>
            </a:extLst>
          </p:cNvPr>
          <p:cNvSpPr txBox="1"/>
          <p:nvPr/>
        </p:nvSpPr>
        <p:spPr>
          <a:xfrm>
            <a:off x="10001345" y="0"/>
            <a:ext cx="1932401" cy="2231380"/>
          </a:xfrm>
          <a:prstGeom prst="rect">
            <a:avLst/>
          </a:prstGeom>
          <a:noFill/>
        </p:spPr>
        <p:txBody>
          <a:bodyPr wrap="square" rtlCol="0">
            <a:spAutoFit/>
          </a:bodyPr>
          <a:lstStyle/>
          <a:p>
            <a:pPr>
              <a:spcAft>
                <a:spcPts val="600"/>
              </a:spcAft>
            </a:pPr>
            <a:r>
              <a:rPr lang="ro-RO" b="1" dirty="0">
                <a:latin typeface="Arial Narrow" panose="020B0606020202030204" pitchFamily="34" charset="0"/>
              </a:rPr>
              <a:t>Constanta de proporționalitate </a:t>
            </a:r>
          </a:p>
          <a:p>
            <a:pPr>
              <a:spcAft>
                <a:spcPts val="600"/>
              </a:spcAft>
            </a:pPr>
            <a:r>
              <a:rPr lang="ro-RO" sz="1400" dirty="0">
                <a:latin typeface="Arial Narrow" panose="020B0606020202030204" pitchFamily="34" charset="0"/>
              </a:rPr>
              <a:t>– face legătura între </a:t>
            </a:r>
            <a:r>
              <a:rPr lang="ro-RO" sz="1400" b="1" dirty="0">
                <a:latin typeface="Arial Narrow" panose="020B0606020202030204" pitchFamily="34" charset="0"/>
              </a:rPr>
              <a:t>tensorul de curbură al spațiu-timpului</a:t>
            </a:r>
            <a:r>
              <a:rPr lang="ro-RO" sz="1400" dirty="0">
                <a:latin typeface="Arial Narrow" panose="020B0606020202030204" pitchFamily="34" charset="0"/>
              </a:rPr>
              <a:t> </a:t>
            </a:r>
            <a:r>
              <a:rPr lang="ro-RO" sz="1400" b="1" dirty="0">
                <a:latin typeface="Arial Narrow" panose="020B0606020202030204" pitchFamily="34" charset="0"/>
              </a:rPr>
              <a:t>și tensorul energie-impuls</a:t>
            </a:r>
            <a:r>
              <a:rPr lang="ro-RO" sz="1400" dirty="0">
                <a:latin typeface="Arial Narrow" panose="020B0606020202030204" pitchFamily="34" charset="0"/>
              </a:rPr>
              <a:t>. Arată că materia și energia generează </a:t>
            </a:r>
            <a:r>
              <a:rPr lang="ro-RO" sz="1400" b="1" dirty="0">
                <a:latin typeface="Arial Narrow" panose="020B0606020202030204" pitchFamily="34" charset="0"/>
              </a:rPr>
              <a:t>gravitație</a:t>
            </a:r>
            <a:r>
              <a:rPr lang="ro-RO" sz="1400" dirty="0">
                <a:latin typeface="Arial Narrow" panose="020B0606020202030204" pitchFamily="34" charset="0"/>
              </a:rPr>
              <a:t> și curbează spațiu-timpul</a:t>
            </a:r>
            <a:endParaRPr lang="en-US" sz="1400" dirty="0">
              <a:latin typeface="Arial Narrow" panose="020B0606020202030204" pitchFamily="34" charset="0"/>
            </a:endParaRPr>
          </a:p>
        </p:txBody>
      </p:sp>
      <p:cxnSp>
        <p:nvCxnSpPr>
          <p:cNvPr id="1031" name="Straight Connector 1030">
            <a:extLst>
              <a:ext uri="{FF2B5EF4-FFF2-40B4-BE49-F238E27FC236}">
                <a16:creationId xmlns:a16="http://schemas.microsoft.com/office/drawing/2014/main" id="{4D3DDDB1-983B-10CF-E026-7E4FEC6A997F}"/>
              </a:ext>
            </a:extLst>
          </p:cNvPr>
          <p:cNvCxnSpPr>
            <a:cxnSpLocks/>
          </p:cNvCxnSpPr>
          <p:nvPr/>
        </p:nvCxnSpPr>
        <p:spPr>
          <a:xfrm flipV="1">
            <a:off x="7528034" y="275897"/>
            <a:ext cx="2396359" cy="102475"/>
          </a:xfrm>
          <a:prstGeom prst="line">
            <a:avLst/>
          </a:prstGeom>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DA4C1E5E-AE10-9F5C-2641-84C5384102BF}"/>
              </a:ext>
            </a:extLst>
          </p:cNvPr>
          <p:cNvSpPr/>
          <p:nvPr/>
        </p:nvSpPr>
        <p:spPr>
          <a:xfrm>
            <a:off x="6947150" y="583324"/>
            <a:ext cx="1085381" cy="11666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A12472-99DE-1387-43FE-0E314F53EA77}"/>
              </a:ext>
            </a:extLst>
          </p:cNvPr>
          <p:cNvSpPr/>
          <p:nvPr/>
        </p:nvSpPr>
        <p:spPr>
          <a:xfrm>
            <a:off x="8038422" y="871202"/>
            <a:ext cx="769465" cy="7094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256C9AB-F911-1FBF-AC4C-D533057DE006}"/>
              </a:ext>
            </a:extLst>
          </p:cNvPr>
          <p:cNvSpPr/>
          <p:nvPr/>
        </p:nvSpPr>
        <p:spPr>
          <a:xfrm>
            <a:off x="3657599" y="811924"/>
            <a:ext cx="398851" cy="7094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3DE653-57DC-96AB-64AC-3884BF8171D2}"/>
              </a:ext>
            </a:extLst>
          </p:cNvPr>
          <p:cNvSpPr/>
          <p:nvPr/>
        </p:nvSpPr>
        <p:spPr>
          <a:xfrm>
            <a:off x="4070205" y="811924"/>
            <a:ext cx="631887" cy="7094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2F32D1-6267-BFCB-FD7D-E2E334518974}"/>
              </a:ext>
            </a:extLst>
          </p:cNvPr>
          <p:cNvSpPr/>
          <p:nvPr/>
        </p:nvSpPr>
        <p:spPr>
          <a:xfrm>
            <a:off x="5255820" y="811924"/>
            <a:ext cx="398851" cy="7094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5" name="Straight Connector 1024">
            <a:extLst>
              <a:ext uri="{FF2B5EF4-FFF2-40B4-BE49-F238E27FC236}">
                <a16:creationId xmlns:a16="http://schemas.microsoft.com/office/drawing/2014/main" id="{D06E36C0-0C45-D8D2-1BFE-A3F029ED5849}"/>
              </a:ext>
            </a:extLst>
          </p:cNvPr>
          <p:cNvCxnSpPr>
            <a:endCxn id="9" idx="0"/>
          </p:cNvCxnSpPr>
          <p:nvPr/>
        </p:nvCxnSpPr>
        <p:spPr>
          <a:xfrm flipH="1">
            <a:off x="7489841" y="386255"/>
            <a:ext cx="30311" cy="197069"/>
          </a:xfrm>
          <a:prstGeom prst="line">
            <a:avLst/>
          </a:prstGeom>
        </p:spPr>
        <p:style>
          <a:lnRef idx="2">
            <a:schemeClr val="accent1"/>
          </a:lnRef>
          <a:fillRef idx="0">
            <a:schemeClr val="accent1"/>
          </a:fillRef>
          <a:effectRef idx="1">
            <a:schemeClr val="accent1"/>
          </a:effectRef>
          <a:fontRef idx="minor">
            <a:schemeClr val="tx1"/>
          </a:fontRef>
        </p:style>
      </p:cxnSp>
      <p:sp>
        <p:nvSpPr>
          <p:cNvPr id="1028" name="Rectangle 1027">
            <a:extLst>
              <a:ext uri="{FF2B5EF4-FFF2-40B4-BE49-F238E27FC236}">
                <a16:creationId xmlns:a16="http://schemas.microsoft.com/office/drawing/2014/main" id="{F1DC6B39-C518-9F2D-FFD0-CC853D3D267D}"/>
              </a:ext>
            </a:extLst>
          </p:cNvPr>
          <p:cNvSpPr/>
          <p:nvPr/>
        </p:nvSpPr>
        <p:spPr>
          <a:xfrm>
            <a:off x="1904212" y="788276"/>
            <a:ext cx="873514" cy="7094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2908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F48108-182B-F1CD-007E-8E000E90865A}"/>
              </a:ext>
            </a:extLst>
          </p:cNvPr>
          <p:cNvSpPr txBox="1"/>
          <p:nvPr/>
        </p:nvSpPr>
        <p:spPr>
          <a:xfrm>
            <a:off x="9117724" y="6519041"/>
            <a:ext cx="3074276" cy="276999"/>
          </a:xfrm>
          <a:prstGeom prst="rect">
            <a:avLst/>
          </a:prstGeom>
          <a:noFill/>
        </p:spPr>
        <p:txBody>
          <a:bodyPr wrap="square" rtlCol="0">
            <a:spAutoFit/>
          </a:bodyPr>
          <a:lstStyle/>
          <a:p>
            <a:pPr algn="r"/>
            <a:r>
              <a:rPr lang="ro-RO" sz="1200" b="1" dirty="0">
                <a:solidFill>
                  <a:schemeClr val="accent1">
                    <a:lumMod val="40000"/>
                    <a:lumOff val="60000"/>
                  </a:schemeClr>
                </a:solidFill>
                <a:latin typeface="Arial Narrow" panose="020B0606020202030204" pitchFamily="34" charset="0"/>
              </a:rPr>
              <a:t>Science Fiction în Exporarea Spațio-Temporală</a:t>
            </a:r>
            <a:endParaRPr lang="en-US" sz="1200" b="1" dirty="0">
              <a:solidFill>
                <a:schemeClr val="accent1">
                  <a:lumMod val="40000"/>
                  <a:lumOff val="60000"/>
                </a:schemeClr>
              </a:solidFill>
              <a:latin typeface="Arial Narrow" panose="020B0606020202030204" pitchFamily="34" charset="0"/>
            </a:endParaRPr>
          </a:p>
        </p:txBody>
      </p:sp>
      <p:graphicFrame>
        <p:nvGraphicFramePr>
          <p:cNvPr id="4" name="Diagram 3">
            <a:extLst>
              <a:ext uri="{FF2B5EF4-FFF2-40B4-BE49-F238E27FC236}">
                <a16:creationId xmlns:a16="http://schemas.microsoft.com/office/drawing/2014/main" id="{9982608E-93E7-AC9A-902B-0ECA51E6184A}"/>
              </a:ext>
            </a:extLst>
          </p:cNvPr>
          <p:cNvGraphicFramePr/>
          <p:nvPr>
            <p:extLst>
              <p:ext uri="{D42A27DB-BD31-4B8C-83A1-F6EECF244321}">
                <p14:modId xmlns:p14="http://schemas.microsoft.com/office/powerpoint/2010/main" val="2995328170"/>
              </p:ext>
            </p:extLst>
          </p:nvPr>
        </p:nvGraphicFramePr>
        <p:xfrm>
          <a:off x="1136072" y="156775"/>
          <a:ext cx="6884947" cy="195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99B62137-102A-B3F5-E474-88EF1FE642A1}"/>
              </a:ext>
            </a:extLst>
          </p:cNvPr>
          <p:cNvGraphicFramePr/>
          <p:nvPr>
            <p:extLst>
              <p:ext uri="{D42A27DB-BD31-4B8C-83A1-F6EECF244321}">
                <p14:modId xmlns:p14="http://schemas.microsoft.com/office/powerpoint/2010/main" val="568441659"/>
              </p:ext>
            </p:extLst>
          </p:nvPr>
        </p:nvGraphicFramePr>
        <p:xfrm>
          <a:off x="5828145" y="600364"/>
          <a:ext cx="5929747" cy="16071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052" name="Picture 4" descr="Are Cosmic Strings Cracks in the Universe?">
            <a:extLst>
              <a:ext uri="{FF2B5EF4-FFF2-40B4-BE49-F238E27FC236}">
                <a16:creationId xmlns:a16="http://schemas.microsoft.com/office/drawing/2014/main" id="{A17D8741-6956-0FEA-C6AC-7A7BDA401F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90254" y="2283915"/>
            <a:ext cx="8131705" cy="457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223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maginaryArrakis - Dune - Edric, space guild navigator by Andres GOMEZ (scytales)">
            <a:extLst>
              <a:ext uri="{FF2B5EF4-FFF2-40B4-BE49-F238E27FC236}">
                <a16:creationId xmlns:a16="http://schemas.microsoft.com/office/drawing/2014/main" id="{B38BDD0D-3066-59A7-D95E-BA346D97F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4930" y="185993"/>
            <a:ext cx="1992279" cy="19549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EF5F923C-D118-65FA-238E-89916078A784}"/>
              </a:ext>
            </a:extLst>
          </p:cNvPr>
          <p:cNvGraphicFramePr/>
          <p:nvPr>
            <p:extLst>
              <p:ext uri="{D42A27DB-BD31-4B8C-83A1-F6EECF244321}">
                <p14:modId xmlns:p14="http://schemas.microsoft.com/office/powerpoint/2010/main" val="2839599210"/>
              </p:ext>
            </p:extLst>
          </p:nvPr>
        </p:nvGraphicFramePr>
        <p:xfrm>
          <a:off x="8354084" y="2330104"/>
          <a:ext cx="3602907" cy="949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Dune 2020 - Book Cover :: Behance">
            <a:extLst>
              <a:ext uri="{FF2B5EF4-FFF2-40B4-BE49-F238E27FC236}">
                <a16:creationId xmlns:a16="http://schemas.microsoft.com/office/drawing/2014/main" id="{AC0E7721-AC22-1DEE-BFF2-2D7DF237F8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4849813"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0C9574DA-463F-9692-737A-A0634913D67B}"/>
              </a:ext>
            </a:extLst>
          </p:cNvPr>
          <p:cNvGraphicFramePr/>
          <p:nvPr>
            <p:extLst>
              <p:ext uri="{D42A27DB-BD31-4B8C-83A1-F6EECF244321}">
                <p14:modId xmlns:p14="http://schemas.microsoft.com/office/powerpoint/2010/main" val="934154434"/>
              </p:ext>
            </p:extLst>
          </p:nvPr>
        </p:nvGraphicFramePr>
        <p:xfrm>
          <a:off x="5414701" y="3901787"/>
          <a:ext cx="6399284" cy="254613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TextBox 1">
            <a:extLst>
              <a:ext uri="{FF2B5EF4-FFF2-40B4-BE49-F238E27FC236}">
                <a16:creationId xmlns:a16="http://schemas.microsoft.com/office/drawing/2014/main" id="{7B556B43-D502-E043-14D0-DE0AD34B9E69}"/>
              </a:ext>
            </a:extLst>
          </p:cNvPr>
          <p:cNvSpPr txBox="1"/>
          <p:nvPr/>
        </p:nvSpPr>
        <p:spPr>
          <a:xfrm>
            <a:off x="5242033" y="291662"/>
            <a:ext cx="2577664" cy="646331"/>
          </a:xfrm>
          <a:prstGeom prst="rect">
            <a:avLst/>
          </a:prstGeom>
          <a:noFill/>
        </p:spPr>
        <p:txBody>
          <a:bodyPr wrap="square" rtlCol="0">
            <a:spAutoFit/>
          </a:bodyPr>
          <a:lstStyle/>
          <a:p>
            <a:r>
              <a:rPr lang="ro-RO" b="1" dirty="0">
                <a:latin typeface="+mj-lt"/>
              </a:rPr>
              <a:t>Mirodenia cu proprietăți </a:t>
            </a:r>
            <a:r>
              <a:rPr lang="en-US" b="1" dirty="0">
                <a:latin typeface="+mj-lt"/>
              </a:rPr>
              <a:t>“</a:t>
            </a:r>
            <a:r>
              <a:rPr lang="ro-RO" b="1" dirty="0">
                <a:latin typeface="+mj-lt"/>
              </a:rPr>
              <a:t>magice</a:t>
            </a:r>
            <a:r>
              <a:rPr lang="en-US" b="1" dirty="0">
                <a:latin typeface="+mj-lt"/>
              </a:rPr>
              <a:t>”</a:t>
            </a:r>
          </a:p>
        </p:txBody>
      </p:sp>
    </p:spTree>
    <p:extLst>
      <p:ext uri="{BB962C8B-B14F-4D97-AF65-F5344CB8AC3E}">
        <p14:creationId xmlns:p14="http://schemas.microsoft.com/office/powerpoint/2010/main" val="934415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F48108-182B-F1CD-007E-8E000E90865A}"/>
              </a:ext>
            </a:extLst>
          </p:cNvPr>
          <p:cNvSpPr txBox="1"/>
          <p:nvPr/>
        </p:nvSpPr>
        <p:spPr>
          <a:xfrm>
            <a:off x="9117724" y="6519041"/>
            <a:ext cx="3074276" cy="276999"/>
          </a:xfrm>
          <a:prstGeom prst="rect">
            <a:avLst/>
          </a:prstGeom>
          <a:noFill/>
        </p:spPr>
        <p:txBody>
          <a:bodyPr wrap="square" rtlCol="0">
            <a:spAutoFit/>
          </a:bodyPr>
          <a:lstStyle/>
          <a:p>
            <a:pPr algn="r"/>
            <a:r>
              <a:rPr lang="ro-RO" sz="1200" b="1" dirty="0">
                <a:solidFill>
                  <a:schemeClr val="accent1">
                    <a:lumMod val="40000"/>
                    <a:lumOff val="60000"/>
                  </a:schemeClr>
                </a:solidFill>
                <a:latin typeface="Arial Narrow" panose="020B0606020202030204" pitchFamily="34" charset="0"/>
              </a:rPr>
              <a:t>Science Fiction în Exporarea Spațio-Temporală</a:t>
            </a:r>
            <a:endParaRPr lang="en-US" sz="1200" b="1" dirty="0">
              <a:solidFill>
                <a:schemeClr val="accent1">
                  <a:lumMod val="40000"/>
                  <a:lumOff val="60000"/>
                </a:schemeClr>
              </a:solidFill>
              <a:latin typeface="Arial Narrow" panose="020B0606020202030204" pitchFamily="34" charset="0"/>
            </a:endParaRPr>
          </a:p>
        </p:txBody>
      </p:sp>
      <p:pic>
        <p:nvPicPr>
          <p:cNvPr id="2050" name="Picture 2">
            <a:extLst>
              <a:ext uri="{FF2B5EF4-FFF2-40B4-BE49-F238E27FC236}">
                <a16:creationId xmlns:a16="http://schemas.microsoft.com/office/drawing/2014/main" id="{1216CD0A-1BC2-473F-ABA6-7B9E451E1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495" y="135621"/>
            <a:ext cx="1664201" cy="2476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B56A985-9486-091C-41F7-9C2D32FC2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9141" y="328126"/>
            <a:ext cx="1621893" cy="24769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AFDDC9F-4B4F-C69A-6531-D52D24295D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3479" y="576779"/>
            <a:ext cx="1607181" cy="24769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2BA75247-451F-CA80-3E9E-52A5C3D02F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822" y="3429000"/>
            <a:ext cx="1677096" cy="255495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C0E8CCD6-DFAB-8A80-E791-46F0197067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500" y="4102589"/>
            <a:ext cx="1720951" cy="255495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414E7AC3-2BA4-6A6C-576D-7F087F7941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3487" y="3268448"/>
            <a:ext cx="1651300" cy="247695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712B355C-CBAA-69ED-999A-7653028285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3956" y="3547910"/>
            <a:ext cx="1584242" cy="247695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33BF1B43-4CDF-306B-1296-7015F93022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27367" y="4042091"/>
            <a:ext cx="1829565" cy="2476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4AB67BCC-7DF3-4C13-2B74-C94B2DFDA2C3}"/>
              </a:ext>
            </a:extLst>
          </p:cNvPr>
          <p:cNvGraphicFramePr/>
          <p:nvPr>
            <p:extLst>
              <p:ext uri="{D42A27DB-BD31-4B8C-83A1-F6EECF244321}">
                <p14:modId xmlns:p14="http://schemas.microsoft.com/office/powerpoint/2010/main" val="9790370"/>
              </p:ext>
            </p:extLst>
          </p:nvPr>
        </p:nvGraphicFramePr>
        <p:xfrm>
          <a:off x="-292871" y="0"/>
          <a:ext cx="5895789" cy="236804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60480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F48108-182B-F1CD-007E-8E000E90865A}"/>
              </a:ext>
            </a:extLst>
          </p:cNvPr>
          <p:cNvSpPr txBox="1"/>
          <p:nvPr/>
        </p:nvSpPr>
        <p:spPr>
          <a:xfrm>
            <a:off x="9117724" y="6519041"/>
            <a:ext cx="3074276" cy="276999"/>
          </a:xfrm>
          <a:prstGeom prst="rect">
            <a:avLst/>
          </a:prstGeom>
          <a:noFill/>
        </p:spPr>
        <p:txBody>
          <a:bodyPr wrap="square" rtlCol="0">
            <a:spAutoFit/>
          </a:bodyPr>
          <a:lstStyle/>
          <a:p>
            <a:pPr algn="r"/>
            <a:r>
              <a:rPr lang="ro-RO" sz="1200" b="1" dirty="0">
                <a:solidFill>
                  <a:schemeClr val="accent1">
                    <a:lumMod val="40000"/>
                    <a:lumOff val="60000"/>
                  </a:schemeClr>
                </a:solidFill>
                <a:latin typeface="Arial Narrow" panose="020B0606020202030204" pitchFamily="34" charset="0"/>
              </a:rPr>
              <a:t>Science Fiction în Exporarea Spațio-Temporală</a:t>
            </a:r>
            <a:endParaRPr lang="en-US" sz="1200" b="1" dirty="0">
              <a:solidFill>
                <a:schemeClr val="accent1">
                  <a:lumMod val="40000"/>
                  <a:lumOff val="60000"/>
                </a:schemeClr>
              </a:solidFill>
              <a:latin typeface="Arial Narrow" panose="020B0606020202030204" pitchFamily="34" charset="0"/>
            </a:endParaRPr>
          </a:p>
        </p:txBody>
      </p:sp>
      <p:pic>
        <p:nvPicPr>
          <p:cNvPr id="3074" name="Picture 2">
            <a:extLst>
              <a:ext uri="{FF2B5EF4-FFF2-40B4-BE49-F238E27FC236}">
                <a16:creationId xmlns:a16="http://schemas.microsoft.com/office/drawing/2014/main" id="{1C62A2EF-7B0B-CF65-C867-10856D9B6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3948" y="872321"/>
            <a:ext cx="1322078" cy="20670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CD531FA-6DDA-C948-C193-D6F13873C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7724" y="1905850"/>
            <a:ext cx="1422137" cy="206705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49EF76FC-9B4F-21D0-D7BF-4E9CF8AB8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9617" y="3020532"/>
            <a:ext cx="1369160" cy="206705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25101A11-7838-1DAE-6419-5095503D67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23" y="2327344"/>
            <a:ext cx="2043116" cy="3139899"/>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2B84CF7A-99BC-D11B-1711-B72AAFCFCB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457" y="2995488"/>
            <a:ext cx="2040935" cy="3139899"/>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5B9F7AF0-5D0E-5213-E9E7-8CA6A2113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9512" y="3517641"/>
            <a:ext cx="2040935" cy="3139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A0957D46-5920-43AA-219E-382ECF999370}"/>
              </a:ext>
            </a:extLst>
          </p:cNvPr>
          <p:cNvGraphicFramePr/>
          <p:nvPr>
            <p:extLst>
              <p:ext uri="{D42A27DB-BD31-4B8C-83A1-F6EECF244321}">
                <p14:modId xmlns:p14="http://schemas.microsoft.com/office/powerpoint/2010/main" val="4207562583"/>
              </p:ext>
            </p:extLst>
          </p:nvPr>
        </p:nvGraphicFramePr>
        <p:xfrm>
          <a:off x="97701" y="230865"/>
          <a:ext cx="5059513" cy="19233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804293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oom image">
            <a:extLst>
              <a:ext uri="{FF2B5EF4-FFF2-40B4-BE49-F238E27FC236}">
                <a16:creationId xmlns:a16="http://schemas.microsoft.com/office/drawing/2014/main" id="{57EE0AE9-903F-7963-2F23-DBF594DF2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93" y="61960"/>
            <a:ext cx="6621517" cy="37246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ACC5F482-4C0B-7F03-E303-E9639C36A9D4}"/>
              </a:ext>
            </a:extLst>
          </p:cNvPr>
          <p:cNvGraphicFramePr/>
          <p:nvPr>
            <p:extLst>
              <p:ext uri="{D42A27DB-BD31-4B8C-83A1-F6EECF244321}">
                <p14:modId xmlns:p14="http://schemas.microsoft.com/office/powerpoint/2010/main" val="3239285820"/>
              </p:ext>
            </p:extLst>
          </p:nvPr>
        </p:nvGraphicFramePr>
        <p:xfrm>
          <a:off x="6865883" y="53481"/>
          <a:ext cx="5222676" cy="3597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4" name="Picture 4">
            <a:extLst>
              <a:ext uri="{FF2B5EF4-FFF2-40B4-BE49-F238E27FC236}">
                <a16:creationId xmlns:a16="http://schemas.microsoft.com/office/drawing/2014/main" id="{B84A3361-C763-CF99-E3A0-D79BFC0A20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388" y="3886289"/>
            <a:ext cx="1164673" cy="179039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EBDFDE91-AA9A-D53F-1C4F-9A5824E4E0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1043" y="4103590"/>
            <a:ext cx="1164672" cy="179496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8E345BE5-8E6D-7EDA-D2CD-8EF315C93D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2901" y="4291714"/>
            <a:ext cx="1164672" cy="18041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9100D170-5B38-BC50-DD29-0C1DEBD573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19132" y="4457163"/>
            <a:ext cx="1173436" cy="177849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834FE4E6-6EB7-BB29-C884-8EDBA84BB20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04128" y="4635151"/>
            <a:ext cx="1170420" cy="177849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71813A2E-CF66-E271-7FAD-77407B16BE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85130" y="4862377"/>
            <a:ext cx="1149457" cy="177849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a:extLst>
              <a:ext uri="{FF2B5EF4-FFF2-40B4-BE49-F238E27FC236}">
                <a16:creationId xmlns:a16="http://schemas.microsoft.com/office/drawing/2014/main" id="{78A06665-D745-CEF8-CCDA-783A6D8CB4D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45169" y="5035395"/>
            <a:ext cx="1156908" cy="1769124"/>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a:extLst>
              <a:ext uri="{FF2B5EF4-FFF2-40B4-BE49-F238E27FC236}">
                <a16:creationId xmlns:a16="http://schemas.microsoft.com/office/drawing/2014/main" id="{14720C07-9E3C-92F5-3284-D6DA5A3BDC0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71641" y="3877583"/>
            <a:ext cx="2995971" cy="22469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25D564B-D459-9B7B-F2F3-43826C588728}"/>
              </a:ext>
            </a:extLst>
          </p:cNvPr>
          <p:cNvSpPr txBox="1"/>
          <p:nvPr/>
        </p:nvSpPr>
        <p:spPr>
          <a:xfrm>
            <a:off x="4859046" y="217132"/>
            <a:ext cx="1857064" cy="584775"/>
          </a:xfrm>
          <a:prstGeom prst="rect">
            <a:avLst/>
          </a:prstGeom>
          <a:noFill/>
        </p:spPr>
        <p:txBody>
          <a:bodyPr wrap="square" rtlCol="0">
            <a:spAutoFit/>
          </a:bodyPr>
          <a:lstStyle/>
          <a:p>
            <a:r>
              <a:rPr lang="ro-RO" sz="3200" b="1" dirty="0">
                <a:solidFill>
                  <a:schemeClr val="bg2"/>
                </a:solidFill>
                <a:latin typeface="+mj-lt"/>
              </a:rPr>
              <a:t>MEDINA</a:t>
            </a:r>
            <a:endParaRPr lang="en-US" sz="3200" b="1" dirty="0">
              <a:solidFill>
                <a:schemeClr val="bg2"/>
              </a:solidFill>
              <a:latin typeface="+mj-lt"/>
            </a:endParaRPr>
          </a:p>
        </p:txBody>
      </p:sp>
    </p:spTree>
    <p:extLst>
      <p:ext uri="{BB962C8B-B14F-4D97-AF65-F5344CB8AC3E}">
        <p14:creationId xmlns:p14="http://schemas.microsoft.com/office/powerpoint/2010/main" val="2280231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7239A23-80C5-E68F-2F4F-9B3C8AFC3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3004" y="1099517"/>
            <a:ext cx="1549947" cy="26955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E27AF717-6A3E-BE8B-4E49-51973A680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317" y="1933747"/>
            <a:ext cx="1735310" cy="269556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423F0073-742B-9AC4-2173-9E8D4F0996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8993" y="2923225"/>
            <a:ext cx="1616011" cy="269556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AF304769-AC2C-9171-43A1-E6E9C50D91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5370" y="3933496"/>
            <a:ext cx="1801696" cy="269556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9802F13E-2BD2-4D60-C4EF-94D782E467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211" y="3942550"/>
            <a:ext cx="2533650" cy="28479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F37B278E-9659-C006-C9AF-E29669B63B38}"/>
              </a:ext>
            </a:extLst>
          </p:cNvPr>
          <p:cNvGraphicFramePr/>
          <p:nvPr>
            <p:extLst>
              <p:ext uri="{D42A27DB-BD31-4B8C-83A1-F6EECF244321}">
                <p14:modId xmlns:p14="http://schemas.microsoft.com/office/powerpoint/2010/main" val="1387415711"/>
              </p:ext>
            </p:extLst>
          </p:nvPr>
        </p:nvGraphicFramePr>
        <p:xfrm>
          <a:off x="0" y="181304"/>
          <a:ext cx="4387827" cy="28479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3" name="Straight Connector 2">
            <a:extLst>
              <a:ext uri="{FF2B5EF4-FFF2-40B4-BE49-F238E27FC236}">
                <a16:creationId xmlns:a16="http://schemas.microsoft.com/office/drawing/2014/main" id="{BF932BAB-B395-EF1C-17A1-428EEDB6F3BA}"/>
              </a:ext>
            </a:extLst>
          </p:cNvPr>
          <p:cNvCxnSpPr/>
          <p:nvPr/>
        </p:nvCxnSpPr>
        <p:spPr>
          <a:xfrm flipH="1">
            <a:off x="4012324" y="3373821"/>
            <a:ext cx="788276" cy="2159876"/>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F9E7E3E-847D-FA7B-ED4A-DC4E6EB90C39}"/>
              </a:ext>
            </a:extLst>
          </p:cNvPr>
          <p:cNvCxnSpPr/>
          <p:nvPr/>
        </p:nvCxnSpPr>
        <p:spPr>
          <a:xfrm flipH="1">
            <a:off x="4012324" y="3657600"/>
            <a:ext cx="3649717" cy="1876097"/>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AC5F433-58FE-AA50-1567-B601CA9B6C08}"/>
              </a:ext>
            </a:extLst>
          </p:cNvPr>
          <p:cNvCxnSpPr/>
          <p:nvPr/>
        </p:nvCxnSpPr>
        <p:spPr>
          <a:xfrm flipH="1">
            <a:off x="4012324" y="5005552"/>
            <a:ext cx="5226269" cy="52814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2337F59-B31C-03A7-3C91-7DA7C8DA6AB5}"/>
              </a:ext>
            </a:extLst>
          </p:cNvPr>
          <p:cNvCxnSpPr/>
          <p:nvPr/>
        </p:nvCxnSpPr>
        <p:spPr>
          <a:xfrm flipH="1" flipV="1">
            <a:off x="4012324" y="5533697"/>
            <a:ext cx="6976242" cy="662151"/>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85BFF25-AAC7-FDC7-8630-DA6B43A17229}"/>
              </a:ext>
            </a:extLst>
          </p:cNvPr>
          <p:cNvSpPr txBox="1"/>
          <p:nvPr/>
        </p:nvSpPr>
        <p:spPr>
          <a:xfrm>
            <a:off x="3241126" y="5349031"/>
            <a:ext cx="843455" cy="369332"/>
          </a:xfrm>
          <a:prstGeom prst="rect">
            <a:avLst/>
          </a:prstGeom>
          <a:noFill/>
        </p:spPr>
        <p:txBody>
          <a:bodyPr wrap="square" rtlCol="0">
            <a:spAutoFit/>
          </a:bodyPr>
          <a:lstStyle/>
          <a:p>
            <a:r>
              <a:rPr lang="ro-RO" b="1" dirty="0">
                <a:latin typeface="+mj-lt"/>
              </a:rPr>
              <a:t>Shrike</a:t>
            </a:r>
            <a:endParaRPr lang="en-US" b="1" dirty="0">
              <a:latin typeface="+mj-lt"/>
            </a:endParaRPr>
          </a:p>
        </p:txBody>
      </p:sp>
      <p:sp>
        <p:nvSpPr>
          <p:cNvPr id="12" name="TextBox 11">
            <a:extLst>
              <a:ext uri="{FF2B5EF4-FFF2-40B4-BE49-F238E27FC236}">
                <a16:creationId xmlns:a16="http://schemas.microsoft.com/office/drawing/2014/main" id="{BEAE3274-66A6-37D1-8F38-421FDF498B06}"/>
              </a:ext>
            </a:extLst>
          </p:cNvPr>
          <p:cNvSpPr txBox="1"/>
          <p:nvPr/>
        </p:nvSpPr>
        <p:spPr>
          <a:xfrm>
            <a:off x="8316311" y="244366"/>
            <a:ext cx="3752192" cy="2400657"/>
          </a:xfrm>
          <a:prstGeom prst="rect">
            <a:avLst/>
          </a:prstGeom>
          <a:noFill/>
        </p:spPr>
        <p:txBody>
          <a:bodyPr wrap="square" rtlCol="0">
            <a:spAutoFit/>
          </a:bodyPr>
          <a:lstStyle/>
          <a:p>
            <a:r>
              <a:rPr lang="ro-RO" sz="2400" b="1" noProof="1">
                <a:latin typeface="+mj-lt"/>
              </a:rPr>
              <a:t>Shrike</a:t>
            </a:r>
            <a:r>
              <a:rPr lang="ro-RO" b="1" noProof="1">
                <a:latin typeface="+mj-lt"/>
              </a:rPr>
              <a:t> este o entitate misterioasă și terifiantă care joacă un rol central în seria </a:t>
            </a:r>
            <a:r>
              <a:rPr lang="ro-RO" b="1" i="1" noProof="1">
                <a:latin typeface="+mj-lt"/>
              </a:rPr>
              <a:t>Hyperion Cantos</a:t>
            </a:r>
            <a:r>
              <a:rPr lang="ro-RO" b="1" noProof="1">
                <a:latin typeface="+mj-lt"/>
              </a:rPr>
              <a:t>. Descris ca având un corp acoperit cu lame ascuțite și spini de metal, Shrike este asociat cu suferința și moartea, fiind capabil să controleze timpul și să se miște extrem de rapid.</a:t>
            </a:r>
          </a:p>
        </p:txBody>
      </p:sp>
    </p:spTree>
    <p:extLst>
      <p:ext uri="{BB962C8B-B14F-4D97-AF65-F5344CB8AC3E}">
        <p14:creationId xmlns:p14="http://schemas.microsoft.com/office/powerpoint/2010/main" val="3473546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3B12736-ECA6-AF55-0093-AAB319870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1104" y="5246253"/>
            <a:ext cx="875025" cy="14113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84E2E2EF-C538-40AA-FD53-3F25115B7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0709" y="4498108"/>
            <a:ext cx="811587" cy="130049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6B04E46E-C355-F6A3-B96A-C82EBBA67F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8955" y="3551729"/>
            <a:ext cx="875025" cy="13435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FB847CC0-0ACE-5B51-E4AF-67F8E2534829}"/>
              </a:ext>
            </a:extLst>
          </p:cNvPr>
          <p:cNvGraphicFramePr/>
          <p:nvPr>
            <p:extLst>
              <p:ext uri="{D42A27DB-BD31-4B8C-83A1-F6EECF244321}">
                <p14:modId xmlns:p14="http://schemas.microsoft.com/office/powerpoint/2010/main" val="1177147119"/>
              </p:ext>
            </p:extLst>
          </p:nvPr>
        </p:nvGraphicFramePr>
        <p:xfrm>
          <a:off x="226445" y="156714"/>
          <a:ext cx="8904659" cy="40667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194" name="Picture 2" descr="Altered Carbon' Season 2 Explained: Why Is Takeshi Kovacs 'The Last Envoy'?  - Newsweek">
            <a:extLst>
              <a:ext uri="{FF2B5EF4-FFF2-40B4-BE49-F238E27FC236}">
                <a16:creationId xmlns:a16="http://schemas.microsoft.com/office/drawing/2014/main" id="{B3459ED5-1067-7546-11E9-8D7F9C32D2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7537" y="4308208"/>
            <a:ext cx="4483699" cy="25220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913DE1-2FDB-6435-371A-FE467C0D8178}"/>
              </a:ext>
            </a:extLst>
          </p:cNvPr>
          <p:cNvSpPr txBox="1"/>
          <p:nvPr/>
        </p:nvSpPr>
        <p:spPr>
          <a:xfrm>
            <a:off x="914401" y="6390728"/>
            <a:ext cx="1844565" cy="369332"/>
          </a:xfrm>
          <a:prstGeom prst="rect">
            <a:avLst/>
          </a:prstGeom>
          <a:noFill/>
        </p:spPr>
        <p:txBody>
          <a:bodyPr wrap="square" rtlCol="0">
            <a:spAutoFit/>
          </a:bodyPr>
          <a:lstStyle/>
          <a:p>
            <a:r>
              <a:rPr lang="ro-RO" b="1" noProof="1">
                <a:latin typeface="+mj-lt"/>
              </a:rPr>
              <a:t>Takeshi Kovaci</a:t>
            </a:r>
          </a:p>
        </p:txBody>
      </p:sp>
      <p:sp>
        <p:nvSpPr>
          <p:cNvPr id="3" name="TextBox 2">
            <a:extLst>
              <a:ext uri="{FF2B5EF4-FFF2-40B4-BE49-F238E27FC236}">
                <a16:creationId xmlns:a16="http://schemas.microsoft.com/office/drawing/2014/main" id="{AC123A3A-1158-972E-A029-6CDCBE09FC42}"/>
              </a:ext>
            </a:extLst>
          </p:cNvPr>
          <p:cNvSpPr txBox="1"/>
          <p:nvPr/>
        </p:nvSpPr>
        <p:spPr>
          <a:xfrm>
            <a:off x="9032719" y="2036726"/>
            <a:ext cx="2987565" cy="923330"/>
          </a:xfrm>
          <a:prstGeom prst="rect">
            <a:avLst/>
          </a:prstGeom>
          <a:noFill/>
        </p:spPr>
        <p:txBody>
          <a:bodyPr wrap="square" rtlCol="0">
            <a:spAutoFit/>
          </a:bodyPr>
          <a:lstStyle/>
          <a:p>
            <a:pPr algn="ctr"/>
            <a:r>
              <a:rPr lang="ro-RO" b="1" dirty="0">
                <a:latin typeface="+mj-lt"/>
              </a:rPr>
              <a:t>Download-ul AC</a:t>
            </a:r>
            <a:r>
              <a:rPr lang="en-US" b="1" dirty="0">
                <a:latin typeface="+mj-lt"/>
              </a:rPr>
              <a:t> (</a:t>
            </a:r>
            <a:r>
              <a:rPr lang="ro-RO" b="1" noProof="1">
                <a:latin typeface="+mj-lt"/>
              </a:rPr>
              <a:t>superdirec</a:t>
            </a:r>
            <a:r>
              <a:rPr lang="ro-RO" b="1" dirty="0">
                <a:latin typeface="+mj-lt"/>
              </a:rPr>
              <a:t>ț</a:t>
            </a:r>
            <a:r>
              <a:rPr lang="ro-RO" b="1" noProof="1">
                <a:latin typeface="+mj-lt"/>
              </a:rPr>
              <a:t>ional</a:t>
            </a:r>
            <a:r>
              <a:rPr lang="en-US" b="1" dirty="0">
                <a:latin typeface="+mj-lt"/>
              </a:rPr>
              <a:t>)</a:t>
            </a:r>
            <a:r>
              <a:rPr lang="ro-RO" b="1" dirty="0">
                <a:latin typeface="+mj-lt"/>
              </a:rPr>
              <a:t> ca mijloc de deplasare între planete</a:t>
            </a:r>
            <a:endParaRPr lang="en-US" b="1" dirty="0">
              <a:latin typeface="+mj-lt"/>
            </a:endParaRPr>
          </a:p>
        </p:txBody>
      </p:sp>
    </p:spTree>
    <p:extLst>
      <p:ext uri="{BB962C8B-B14F-4D97-AF65-F5344CB8AC3E}">
        <p14:creationId xmlns:p14="http://schemas.microsoft.com/office/powerpoint/2010/main" val="2439364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F48108-182B-F1CD-007E-8E000E90865A}"/>
              </a:ext>
            </a:extLst>
          </p:cNvPr>
          <p:cNvSpPr txBox="1"/>
          <p:nvPr/>
        </p:nvSpPr>
        <p:spPr>
          <a:xfrm>
            <a:off x="9117724" y="6519041"/>
            <a:ext cx="3074276" cy="276999"/>
          </a:xfrm>
          <a:prstGeom prst="rect">
            <a:avLst/>
          </a:prstGeom>
          <a:noFill/>
        </p:spPr>
        <p:txBody>
          <a:bodyPr wrap="square" rtlCol="0">
            <a:spAutoFit/>
          </a:bodyPr>
          <a:lstStyle/>
          <a:p>
            <a:pPr algn="r"/>
            <a:r>
              <a:rPr lang="ro-RO" sz="1200" b="1" dirty="0">
                <a:solidFill>
                  <a:schemeClr val="accent1">
                    <a:lumMod val="40000"/>
                    <a:lumOff val="60000"/>
                  </a:schemeClr>
                </a:solidFill>
                <a:latin typeface="Arial Narrow" panose="020B0606020202030204" pitchFamily="34" charset="0"/>
              </a:rPr>
              <a:t>Science Fiction în Exporarea Spațio-Temporală</a:t>
            </a:r>
            <a:endParaRPr lang="en-US" sz="1200" b="1" dirty="0">
              <a:solidFill>
                <a:schemeClr val="accent1">
                  <a:lumMod val="40000"/>
                  <a:lumOff val="60000"/>
                </a:schemeClr>
              </a:solidFill>
              <a:latin typeface="Arial Narrow" panose="020B0606020202030204" pitchFamily="34" charset="0"/>
            </a:endParaRPr>
          </a:p>
        </p:txBody>
      </p:sp>
      <p:pic>
        <p:nvPicPr>
          <p:cNvPr id="10242" name="Picture 2">
            <a:extLst>
              <a:ext uri="{FF2B5EF4-FFF2-40B4-BE49-F238E27FC236}">
                <a16:creationId xmlns:a16="http://schemas.microsoft.com/office/drawing/2014/main" id="{0D42E2F0-F744-FB36-1822-AB12BD014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3714" y="408775"/>
            <a:ext cx="7437584" cy="576825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G. Wells photograph">
            <a:extLst>
              <a:ext uri="{FF2B5EF4-FFF2-40B4-BE49-F238E27FC236}">
                <a16:creationId xmlns:a16="http://schemas.microsoft.com/office/drawing/2014/main" id="{48A7BDF5-2B28-9152-6638-63E57E9AB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113" y="1543513"/>
            <a:ext cx="3498785" cy="34987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9B55743-A24A-F0D7-6E8B-4C665B97A9AA}"/>
              </a:ext>
            </a:extLst>
          </p:cNvPr>
          <p:cNvSpPr txBox="1"/>
          <p:nvPr/>
        </p:nvSpPr>
        <p:spPr>
          <a:xfrm>
            <a:off x="394138" y="5202621"/>
            <a:ext cx="3302876" cy="369332"/>
          </a:xfrm>
          <a:prstGeom prst="rect">
            <a:avLst/>
          </a:prstGeom>
          <a:noFill/>
        </p:spPr>
        <p:txBody>
          <a:bodyPr wrap="square" rtlCol="0">
            <a:spAutoFit/>
          </a:bodyPr>
          <a:lstStyle/>
          <a:p>
            <a:pPr algn="ctr"/>
            <a:r>
              <a:rPr lang="ro-RO" b="1" dirty="0">
                <a:latin typeface="+mj-lt"/>
              </a:rPr>
              <a:t>Herbert George (H.G.) Wells</a:t>
            </a:r>
            <a:endParaRPr lang="en-US" b="1" dirty="0">
              <a:latin typeface="+mj-lt"/>
            </a:endParaRPr>
          </a:p>
        </p:txBody>
      </p:sp>
    </p:spTree>
    <p:extLst>
      <p:ext uri="{BB962C8B-B14F-4D97-AF65-F5344CB8AC3E}">
        <p14:creationId xmlns:p14="http://schemas.microsoft.com/office/powerpoint/2010/main" val="2231907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660</TotalTime>
  <Words>880</Words>
  <Application>Microsoft Office PowerPoint</Application>
  <PresentationFormat>Widescreen</PresentationFormat>
  <Paragraphs>105</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Aptos</vt:lpstr>
      <vt:lpstr>Aptos Display</vt:lpstr>
      <vt:lpstr>Arial</vt:lpstr>
      <vt:lpstr>Arial Narrow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CIPRIAN-GABRIEL CHISEGA-NEGRILA (85616)</dc:creator>
  <cp:lastModifiedBy>CIPRIAN-GABRIEL CHISEGA-NEGRILA (85616)</cp:lastModifiedBy>
  <cp:revision>14</cp:revision>
  <dcterms:created xsi:type="dcterms:W3CDTF">2024-09-23T08:04:53Z</dcterms:created>
  <dcterms:modified xsi:type="dcterms:W3CDTF">2024-09-30T12:33:25Z</dcterms:modified>
</cp:coreProperties>
</file>