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56" r:id="rId3"/>
    <p:sldId id="261" r:id="rId4"/>
    <p:sldId id="262" r:id="rId5"/>
    <p:sldId id="280" r:id="rId6"/>
    <p:sldId id="279" r:id="rId7"/>
    <p:sldId id="278" r:id="rId8"/>
    <p:sldId id="277" r:id="rId9"/>
    <p:sldId id="276" r:id="rId10"/>
    <p:sldId id="275" r:id="rId11"/>
    <p:sldId id="274" r:id="rId12"/>
    <p:sldId id="273" r:id="rId13"/>
    <p:sldId id="272" r:id="rId14"/>
    <p:sldId id="271" r:id="rId15"/>
    <p:sldId id="270" r:id="rId16"/>
    <p:sldId id="269" r:id="rId17"/>
    <p:sldId id="268" r:id="rId18"/>
    <p:sldId id="267" r:id="rId19"/>
    <p:sldId id="266" r:id="rId20"/>
    <p:sldId id="265" r:id="rId21"/>
    <p:sldId id="263" r:id="rId22"/>
    <p:sldId id="264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A8502EAA-CB7F-4A1A-A386-427FE5147DB3}">
          <p14:sldIdLst>
            <p14:sldId id="257"/>
            <p14:sldId id="256"/>
          </p14:sldIdLst>
        </p14:section>
        <p14:section name="Expoziția" id="{D1E4B4A3-1255-4D2D-A48C-487FAE71F488}">
          <p14:sldIdLst>
            <p14:sldId id="261"/>
            <p14:sldId id="262"/>
            <p14:sldId id="280"/>
            <p14:sldId id="279"/>
            <p14:sldId id="278"/>
            <p14:sldId id="277"/>
            <p14:sldId id="276"/>
            <p14:sldId id="275"/>
            <p14:sldId id="274"/>
            <p14:sldId id="273"/>
            <p14:sldId id="272"/>
            <p14:sldId id="271"/>
            <p14:sldId id="270"/>
            <p14:sldId id="269"/>
            <p14:sldId id="268"/>
            <p14:sldId id="267"/>
            <p14:sldId id="266"/>
            <p14:sldId id="265"/>
            <p14:sldId id="263"/>
            <p14:sldId id="264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</p14:sldIdLst>
        </p14:section>
        <p14:section name="Autor" id="{01A172B6-F5FA-400D-A4DC-FAC82D1B0DB5}">
          <p14:sldIdLst/>
        </p14:section>
        <p14:section name="Afiș" id="{5C098A8B-B209-4E42-B137-76EA367B723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9B985-47D8-4061-BE7A-1168085E3053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7E766-9630-4A8A-A9C4-6601D0DD1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83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A81D3-5753-1151-B397-124032FB3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B03970-C9AA-3529-D952-26163CBB66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F75CC-3EE8-AD73-6D1F-AE5149F76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4800-4CE5-415F-AC39-19F3258E8007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FB7CA-DA55-0E3D-2529-843296764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D4381-50E4-05A1-3116-E11A92450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0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00BF2-5F8A-9763-78CC-3C036FDC7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8EAB1B-DA32-DBD7-0BCC-06D672D7A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DF5FF-68C5-B513-ACD6-F5E40409D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2EA24-3B43-43B7-8B00-C8E844E5A506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899F0-593C-A207-1633-09594EA59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80AC9-89BE-0FF7-E720-3445D35E6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15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F26C99-27C6-C847-DE2F-F107133AB4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D9C42B-602F-74E0-860F-CE56FFD21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60810-2E79-4FD6-9C33-8AA71549D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16C2-D5E7-403C-AD9A-7D815B4F6252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23BA0-F1FF-01A2-7F01-E4D2C5C05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0C8A7-23CE-2623-AE02-95D1AA06B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2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9EC48-5CB2-011A-6237-34F5924A5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F73B1-B1C4-5FD2-2498-A8A01F0D4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DED74-45C1-7F94-8851-B450CE6F8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90F36-7215-4517-815C-B1DD40F5E199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F6F2B-1F97-78D6-F3A5-9C4A5C1EB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778E1-90F3-F11B-A48C-535E59F67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0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5B2D-2E89-309C-DC9B-239FD56A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9A9B1-DF3C-E34A-A56E-2AD823CF1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8753A-525B-7876-D5EF-E8DCFAF7C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D3ECC-976D-4B07-8336-5708D0558D59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32C9C-076C-FFFF-0D22-8286EAE20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D8837-9EBA-2749-A83B-59CC28291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23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EEA69-6D3C-AA78-C093-B601E46BD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FFE2B-EE92-D32F-C821-D521EA6CC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5D3C6A-EA4E-10C9-D52C-D598FD325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523572-F553-8A67-FDDB-F3F32F866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CFF7-600F-4945-8D98-D1164048DFBD}" type="datetime1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43EE-8887-7B64-85CB-9A347C5E0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C83BC-2168-1046-BD69-9140CD11B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3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D48F6-7522-6FE0-F29B-D8BC897E5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7CBB5-6BB8-477F-478F-2E9F58096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EC0953-66E3-8269-48F8-7678E18A6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7F1D1-32A4-96B7-FB97-A1B28153C3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3555A7-DFB8-1824-6C4F-5539218434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9C050A-7771-EBDE-7740-F4549A5E4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7FD8-1AAB-4712-87E5-AE2A55F739F8}" type="datetime1">
              <a:rPr lang="en-US" smtClean="0"/>
              <a:t>10/20/2024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942ED-9FFA-BFD9-A310-BAD706501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DB0E0C-27B7-DE3E-67DD-F2046853D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73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78060-535D-516C-BC4E-61F5C57B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41E620-87FB-D585-E607-83233830D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E4B5-E361-492B-839B-6EACFDBA301F}" type="datetime1">
              <a:rPr lang="en-US" smtClean="0"/>
              <a:t>10/20/2024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A8A25-22FE-1EC9-218D-169A4F29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8B69ED-F07B-4080-934D-A345A370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68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7CCB6B-78D4-6460-5296-D1C10BB17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58F5-2293-4394-BAC8-EDD4E583DE7F}" type="datetime1">
              <a:rPr lang="en-US" smtClean="0"/>
              <a:t>10/20/2024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3400BA-7DAE-08E6-27E5-D38AD5D9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43E3E-A28B-39F4-C4D8-6F9B9198B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6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BCBC6-B617-260F-F352-010A54755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26DFE-C6D5-2F68-4EF0-61E1E8486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901AE-BC0E-E07F-E994-384EE474C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A74622-C492-EEC0-7B7D-7610E0B15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540-8C86-4ACF-8B77-BC18BB8F4110}" type="datetime1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90007-DA7A-4508-72A5-126D06BD6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9AA600-FED7-0E4E-0BE0-983CD6B16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75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F5DB6-C1A8-403C-88D2-9EDBE81F0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D92304-59FC-4D11-1199-4D36F56B7B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D5CE4-4661-CC65-CA46-1EF63F9E7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57A0-E46B-F1A1-5117-CB84D6EB2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28DB-0184-41CD-AC1E-1B530B34D9EC}" type="datetime1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01984-3E7C-6B21-2212-BAA82D5A5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44656-7DB7-A30E-4E51-3DAF068C6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18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DD1C20-C25A-16E6-D9E2-09A7618E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96E32-4485-8BA7-2F3B-4EDA11893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2B518-87CD-F2A0-A639-14B49BCF17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8479D-C1CC-4015-8AF9-2148B606B7B2}" type="datetime1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9ED04-6204-A6B0-B127-CF68669BC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102D8-DE42-4EC7-3536-B553518A7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2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24E20-5082-1B4C-CD83-57E27E88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sz="1800" b="1" dirty="0">
                <a:solidFill>
                  <a:srgbClr val="333333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CENTRUL PENTRU ŞTIINŢE PROSPECTIVE, CREATIVITATE ŞI FICŢIUNE</a:t>
            </a:r>
            <a:br>
              <a:rPr lang="en-US" sz="1800" b="1" dirty="0">
                <a:solidFill>
                  <a:srgbClr val="333333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1B8EA-A929-F734-E991-8DE93188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128"/>
            <a:ext cx="10515600" cy="480083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o-RO" sz="4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„ SPAȚIU – TIMP STRING 37 ”</a:t>
            </a:r>
            <a:r>
              <a:rPr lang="ro-RO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o-RO" sz="4800" b="1" dirty="0">
                <a:solidFill>
                  <a:srgbClr val="5B9BD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EXPOZIȚIA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o-RO" sz="4800" b="1" dirty="0">
                <a:solidFill>
                  <a:srgbClr val="5B9BD5"/>
                </a:solidFill>
                <a:latin typeface="Times New Roman" panose="02020603050405020304" pitchFamily="18" charset="0"/>
              </a:rPr>
              <a:t>„ </a:t>
            </a:r>
            <a:r>
              <a:rPr lang="ro-RO" sz="4800" b="1" dirty="0">
                <a:solidFill>
                  <a:srgbClr val="5B9BD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SPAȚIUL SCĂLDAT ÎN </a:t>
            </a:r>
            <a:r>
              <a:rPr lang="ro-RO" sz="4800" b="1" dirty="0">
                <a:solidFill>
                  <a:srgbClr val="5B9BD5"/>
                </a:solidFill>
                <a:latin typeface="Times New Roman" panose="02020603050405020304" pitchFamily="18" charset="0"/>
              </a:rPr>
              <a:t>TIMP ”</a:t>
            </a:r>
            <a:endParaRPr lang="en-US" sz="4800" b="1" dirty="0">
              <a:solidFill>
                <a:srgbClr val="5B9BD5"/>
              </a:solidFill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o-RO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o-RO" sz="4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4 octombrie 2024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o-RO" sz="4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  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o-RO" sz="4800" b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Montaj video: ALEXIO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FAFCD9A-FA54-83AB-26B3-4EF2515EB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3BF615E-2C07-4EAA-8578-AFD41F93D0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3525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267209" imgH="2285618" progId="CorelPHOTOPAINT.Image.13">
                  <p:embed/>
                </p:oleObj>
              </mc:Choice>
              <mc:Fallback>
                <p:oleObj r:id="rId4" imgW="4267209" imgH="2285618" progId="CorelPHOTOPAINT.Image.1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52550" cy="733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F112E88-093C-7DB5-B6E4-3D2EB0DC1EFD}"/>
              </a:ext>
            </a:extLst>
          </p:cNvPr>
          <p:cNvSpPr txBox="1"/>
          <p:nvPr/>
        </p:nvSpPr>
        <p:spPr>
          <a:xfrm>
            <a:off x="0" y="733425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2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CENTRUL StrING</a:t>
            </a:r>
            <a:endParaRPr lang="en-US" sz="1200" b="1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o-RO" sz="12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1987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Spațiul Scăldat în Timp 1">
            <a:hlinkClick r:id="" action="ppaction://media"/>
            <a:extLst>
              <a:ext uri="{FF2B5EF4-FFF2-40B4-BE49-F238E27FC236}">
                <a16:creationId xmlns:a16="http://schemas.microsoft.com/office/drawing/2014/main" id="{88D0E57D-54D2-7FD6-4B23-412C71903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6282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6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ferris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D5A0E2-BB57-D3EA-173B-9720B7862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20" y="0"/>
            <a:ext cx="985535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50AF0-0D81-6DCE-28BF-E32953068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2984" y="6419725"/>
            <a:ext cx="2743200" cy="365125"/>
          </a:xfrm>
        </p:spPr>
        <p:txBody>
          <a:bodyPr/>
          <a:lstStyle/>
          <a:p>
            <a:r>
              <a:rPr lang="ro-RO" dirty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72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53528-6F2F-F5A2-E922-E4D4204EF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37" y="0"/>
            <a:ext cx="979572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6656D-2B24-E4A8-781B-26941CC3E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0144" y="6419724"/>
            <a:ext cx="2743200" cy="365125"/>
          </a:xfrm>
        </p:spPr>
        <p:txBody>
          <a:bodyPr/>
          <a:lstStyle/>
          <a:p>
            <a:r>
              <a:rPr lang="ro-RO" dirty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530987"/>
      </p:ext>
    </p:extLst>
  </p:cSld>
  <p:clrMapOvr>
    <a:masterClrMapping/>
  </p:clrMapOvr>
  <p:transition spd="med" advTm="500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6B93E0-3B38-DB01-0CCE-8E37889CD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33" y="0"/>
            <a:ext cx="4663734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78157-B2D6-85D3-E038-6C42EEF9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3930" y="6410671"/>
            <a:ext cx="2743200" cy="365125"/>
          </a:xfrm>
        </p:spPr>
        <p:txBody>
          <a:bodyPr/>
          <a:lstStyle/>
          <a:p>
            <a:r>
              <a:rPr lang="ro-RO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234508"/>
      </p:ext>
    </p:extLst>
  </p:cSld>
  <p:clrMapOvr>
    <a:masterClrMapping/>
  </p:clrMapOvr>
  <p:transition spd="slow" advTm="5000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C96791-BCBB-2C5E-D88B-D2B1375D2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75" y="0"/>
            <a:ext cx="976044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32465-33BE-10E9-E5C3-9C431B19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3931" y="6410671"/>
            <a:ext cx="2743200" cy="365125"/>
          </a:xfrm>
        </p:spPr>
        <p:txBody>
          <a:bodyPr/>
          <a:lstStyle/>
          <a:p>
            <a:r>
              <a:rPr lang="ro-RO" dirty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9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5000">
        <p14:flash/>
      </p:transition>
    </mc:Choice>
    <mc:Fallback>
      <p:transition spd="slow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1D9B60-248C-ACC2-9158-73DB341D8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42" y="0"/>
            <a:ext cx="973751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F7F10-78CD-DE09-D458-73B7EA16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877" y="6392564"/>
            <a:ext cx="2743200" cy="365125"/>
          </a:xfrm>
        </p:spPr>
        <p:txBody>
          <a:bodyPr/>
          <a:lstStyle/>
          <a:p>
            <a:r>
              <a:rPr lang="ro-RO" dirty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6016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allOver"/>
      </p:transition>
    </mc:Choice>
    <mc:Fallback>
      <p:transition spd="slow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A95E0B-FCE1-8D28-5C86-314C9BDB1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67" y="0"/>
            <a:ext cx="1002926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B3472-2D34-6954-5F6B-0506AF300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2985" y="6419724"/>
            <a:ext cx="2743200" cy="365125"/>
          </a:xfrm>
        </p:spPr>
        <p:txBody>
          <a:bodyPr/>
          <a:lstStyle/>
          <a:p>
            <a:r>
              <a:rPr lang="ro-RO" dirty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82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drape"/>
      </p:transition>
    </mc:Choice>
    <mc:Fallback>
      <p:transition spd="slow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66439F-01CA-DCB2-62C7-D1F1F78FE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393" y="0"/>
            <a:ext cx="4573213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C8BAA-EA20-AB21-ACF2-26B4253A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2038" y="6392564"/>
            <a:ext cx="2743200" cy="365125"/>
          </a:xfrm>
        </p:spPr>
        <p:txBody>
          <a:bodyPr/>
          <a:lstStyle/>
          <a:p>
            <a:r>
              <a:rPr lang="ro-RO" dirty="0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29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4CF3A-F1A1-1966-4123-5F741C7E5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717" y="0"/>
            <a:ext cx="478456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2463F-0C68-BC03-E3E7-8271F5FB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5823" y="6392564"/>
            <a:ext cx="2743200" cy="365125"/>
          </a:xfrm>
        </p:spPr>
        <p:txBody>
          <a:bodyPr/>
          <a:lstStyle/>
          <a:p>
            <a:r>
              <a:rPr lang="ro-RO" dirty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57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prism isContent="1" isInverted="1"/>
      </p:transition>
    </mc:Choice>
    <mc:Fallback>
      <p:transition spd="slow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24B0C7-B61D-25CA-74EC-C8C285621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47" y="0"/>
            <a:ext cx="1004950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70FD-2923-31FD-CEEC-1CEB6E56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877" y="6347296"/>
            <a:ext cx="2743200" cy="365125"/>
          </a:xfrm>
        </p:spPr>
        <p:txBody>
          <a:bodyPr/>
          <a:lstStyle/>
          <a:p>
            <a:r>
              <a:rPr lang="ro-RO" dirty="0"/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8001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prestige"/>
      </p:transition>
    </mc:Choice>
    <mc:Fallback>
      <p:transition spd="slow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74EC5-41B5-7C8D-00EB-CF45A4A21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883" y="0"/>
            <a:ext cx="4628233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DEE96-B632-BFAF-68EC-86BFDA20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877" y="6401618"/>
            <a:ext cx="2743200" cy="365125"/>
          </a:xfrm>
        </p:spPr>
        <p:txBody>
          <a:bodyPr/>
          <a:lstStyle/>
          <a:p>
            <a:r>
              <a:rPr lang="ro-RO" dirty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07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14:window dir="vert"/>
      </p:transition>
    </mc:Choice>
    <mc:Fallback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2F2D5-7211-4262-A0B3-A37728E8F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2519" y="2607129"/>
            <a:ext cx="9144000" cy="2456142"/>
          </a:xfrm>
        </p:spPr>
        <p:txBody>
          <a:bodyPr>
            <a:normAutofit/>
          </a:bodyPr>
          <a:lstStyle/>
          <a:p>
            <a:r>
              <a:rPr lang="ro-RO" sz="36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Mihai  CONSTANTIN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B333A-339E-6D4B-0C9D-BC4FF31A5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2519" y="5086804"/>
            <a:ext cx="9144000" cy="1703295"/>
          </a:xfrm>
        </p:spPr>
        <p:txBody>
          <a:bodyPr>
            <a:normAutofit/>
          </a:bodyPr>
          <a:lstStyle/>
          <a:p>
            <a:r>
              <a:rPr lang="ro-RO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Pictor EFORIE NORD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DA6CE3C5-4817-EB81-4212-C0F08D61A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16" y="0"/>
            <a:ext cx="4512917" cy="449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196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563BA7-4F54-63A3-FBD0-024EAFD17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78" y="0"/>
            <a:ext cx="9934244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04B37-6858-870F-1936-48CEB9D8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3931" y="6401618"/>
            <a:ext cx="2743200" cy="365125"/>
          </a:xfrm>
        </p:spPr>
        <p:txBody>
          <a:bodyPr/>
          <a:lstStyle/>
          <a:p>
            <a:r>
              <a:rPr lang="ro-RO" dirty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9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prism isContent="1" isInverted="1"/>
      </p:transition>
    </mc:Choice>
    <mc:Fallback>
      <p:transition spd="slow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CDE4F-A299-5DE7-6C91-00D63128A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53" y="0"/>
            <a:ext cx="4792294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9FD38-3D7D-AB02-8083-6E25B324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877" y="6401618"/>
            <a:ext cx="2743200" cy="365125"/>
          </a:xfrm>
        </p:spPr>
        <p:txBody>
          <a:bodyPr/>
          <a:lstStyle/>
          <a:p>
            <a:r>
              <a:rPr lang="ro-RO" dirty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2707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00">
        <p15:prstTrans prst="peelOff"/>
      </p:transition>
    </mc:Choice>
    <mc:Fallback>
      <p:transition spd="slow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282A46-1C36-4722-035C-69C748FF8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71" y="0"/>
            <a:ext cx="4780258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CA33F4-33B0-BC9D-1316-7101176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3931" y="6374457"/>
            <a:ext cx="2743200" cy="365125"/>
          </a:xfrm>
        </p:spPr>
        <p:txBody>
          <a:bodyPr/>
          <a:lstStyle/>
          <a:p>
            <a:r>
              <a:rPr lang="ro-RO" dirty="0"/>
              <a:t>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809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14:window dir="vert"/>
      </p:transition>
    </mc:Choice>
    <mc:Fallback>
      <p:transition spd="slow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DD6B49-FD24-A94B-2D80-1F70B2657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94" y="0"/>
            <a:ext cx="4730412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9CA4C-1FDC-666B-FD37-5ABA04289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5824" y="6392564"/>
            <a:ext cx="2743200" cy="365125"/>
          </a:xfrm>
        </p:spPr>
        <p:txBody>
          <a:bodyPr/>
          <a:lstStyle/>
          <a:p>
            <a:r>
              <a:rPr lang="ro-RO" dirty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714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9985FF-03E2-DD63-F536-D84935058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093" y="0"/>
            <a:ext cx="4749814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F227A-D4AF-F505-3F2B-EEA42CB73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3931" y="6410671"/>
            <a:ext cx="2743200" cy="365125"/>
          </a:xfrm>
        </p:spPr>
        <p:txBody>
          <a:bodyPr/>
          <a:lstStyle/>
          <a:p>
            <a:r>
              <a:rPr lang="ro-RO" dirty="0"/>
              <a:t>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29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:dissolve/>
      </p:transition>
    </mc:Choice>
    <mc:Fallback>
      <p:transition spd="slow" advTm="5000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81B540-E664-D919-F11C-117EDC669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058" y="0"/>
            <a:ext cx="4753883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345A6-60FA-A0FB-2238-34AE3BE3E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877" y="6392564"/>
            <a:ext cx="2743200" cy="365125"/>
          </a:xfrm>
        </p:spPr>
        <p:txBody>
          <a:bodyPr/>
          <a:lstStyle/>
          <a:p>
            <a:r>
              <a:rPr lang="ro-RO" dirty="0"/>
              <a:t>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552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000">
        <p:checker/>
      </p:transition>
    </mc:Choice>
    <mc:Fallback>
      <p:transition spd="slow" advTm="5000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FF421-CD2E-CDBE-E14B-CE2AF41BD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48" y="0"/>
            <a:ext cx="3589303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095E7-7DAB-C792-3302-A2DF7C7E2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2984" y="6401618"/>
            <a:ext cx="2743200" cy="365125"/>
          </a:xfrm>
        </p:spPr>
        <p:txBody>
          <a:bodyPr/>
          <a:lstStyle/>
          <a:p>
            <a:r>
              <a:rPr lang="ro-RO" dirty="0"/>
              <a:t>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922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:blinds dir="vert"/>
      </p:transition>
    </mc:Choice>
    <mc:Fallback>
      <p:transition spd="slow" advTm="5000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6B1744-D014-D836-C4E1-84AA61989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29" y="0"/>
            <a:ext cx="3529142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152EA-F09A-6DA1-DD61-22E9D852E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2984" y="6401618"/>
            <a:ext cx="2743200" cy="365125"/>
          </a:xfrm>
        </p:spPr>
        <p:txBody>
          <a:bodyPr/>
          <a:lstStyle/>
          <a:p>
            <a:r>
              <a:rPr lang="ro-RO" dirty="0"/>
              <a:t>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861912"/>
      </p:ext>
    </p:extLst>
  </p:cSld>
  <p:clrMapOvr>
    <a:masterClrMapping/>
  </p:clrMapOvr>
  <p:transition spd="slow" advTm="5000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ACC35E-461D-6E9D-37E1-FB7C88D65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05" y="0"/>
            <a:ext cx="420979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F6A0B-80FE-5D8E-F134-DD1E79905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3931" y="6383511"/>
            <a:ext cx="2743200" cy="365125"/>
          </a:xfrm>
        </p:spPr>
        <p:txBody>
          <a:bodyPr/>
          <a:lstStyle/>
          <a:p>
            <a:r>
              <a:rPr lang="ro-RO" dirty="0"/>
              <a:t>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69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ripple/>
      </p:transition>
    </mc:Choice>
    <mc:Fallback>
      <p:transition spd="slow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6177E-9CAA-3C34-4B45-B8D355DB8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41" y="0"/>
            <a:ext cx="1104931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24B42-FDF6-2EC4-6020-AAF40C12B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877" y="6410670"/>
            <a:ext cx="2743200" cy="365125"/>
          </a:xfrm>
        </p:spPr>
        <p:txBody>
          <a:bodyPr/>
          <a:lstStyle/>
          <a:p>
            <a:r>
              <a:rPr lang="ro-RO" dirty="0"/>
              <a:t>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25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A43C7C-9CBE-6DFB-E02F-3BC70332A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08077-5D5E-A8B8-840B-00A5DF82A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/>
          <a:p>
            <a:r>
              <a:rPr lang="ro-RO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97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ferris dir="l"/>
      </p:transition>
    </mc:Choice>
    <mc:Fallback>
      <p:transition spd="slow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BEECE-8814-4995-10EE-499B6F57F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73" y="0"/>
            <a:ext cx="10864984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65714-F9C4-8FFB-3670-E02AF7F00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717" y="6383510"/>
            <a:ext cx="2743200" cy="365125"/>
          </a:xfrm>
        </p:spPr>
        <p:txBody>
          <a:bodyPr/>
          <a:lstStyle/>
          <a:p>
            <a:r>
              <a:rPr lang="ro-RO" dirty="0"/>
              <a:t>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268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5000">
        <p14:glitter pattern="hexagon"/>
      </p:transition>
    </mc:Choice>
    <mc:Fallback>
      <p:transition spd="slow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6702E1-EF7F-532B-AD8E-479814750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65" y="0"/>
            <a:ext cx="1008907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DB7E7-56B2-44D3-B385-097E7BB75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717" y="6365404"/>
            <a:ext cx="2743200" cy="365125"/>
          </a:xfrm>
        </p:spPr>
        <p:txBody>
          <a:bodyPr/>
          <a:lstStyle/>
          <a:p>
            <a:r>
              <a:rPr lang="ro-RO" dirty="0"/>
              <a:t>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882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000">
        <p14:vortex dir="r"/>
      </p:transition>
    </mc:Choice>
    <mc:Fallback>
      <p:transition spd="slow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1C6DDF-F318-9158-8A7C-746A116DB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38" y="0"/>
            <a:ext cx="9945923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02AD2-4F0C-14E8-8AF9-A5D9F8A9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9610" y="6374457"/>
            <a:ext cx="2743200" cy="365125"/>
          </a:xfrm>
        </p:spPr>
        <p:txBody>
          <a:bodyPr/>
          <a:lstStyle/>
          <a:p>
            <a:r>
              <a:rPr lang="ro-RO" dirty="0"/>
              <a:t>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30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000">
        <p14:switch dir="r"/>
      </p:transition>
    </mc:Choice>
    <mc:Fallback>
      <p:transition spd="slow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FC5A7-3714-6AB5-A704-5BE669172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216" y="0"/>
            <a:ext cx="474756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57C0A-25B7-FF80-CE38-644563815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5824" y="6374457"/>
            <a:ext cx="2743200" cy="365125"/>
          </a:xfrm>
        </p:spPr>
        <p:txBody>
          <a:bodyPr/>
          <a:lstStyle/>
          <a:p>
            <a:r>
              <a:rPr lang="ro-RO" dirty="0"/>
              <a:t>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88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000">
        <p14:flip dir="r"/>
      </p:transition>
    </mc:Choice>
    <mc:Fallback>
      <p:transition spd="slow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8BEB7-5083-406C-B2A9-E1B0B1BBE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637" y="0"/>
            <a:ext cx="508872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9167D-336C-CD67-0D07-F9A8F882C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664" y="6374457"/>
            <a:ext cx="2743200" cy="365125"/>
          </a:xfrm>
        </p:spPr>
        <p:txBody>
          <a:bodyPr/>
          <a:lstStyle/>
          <a:p>
            <a:r>
              <a:rPr lang="ro-RO" dirty="0"/>
              <a:t>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83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prism/>
      </p:transition>
    </mc:Choice>
    <mc:Fallback>
      <p:transition spd="slow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FE4CB3-FEB2-14BC-F838-1F88F86B9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42" y="0"/>
            <a:ext cx="548731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3FE69-CB83-35A3-9AAC-5C59472B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717" y="6356350"/>
            <a:ext cx="2743200" cy="365125"/>
          </a:xfrm>
        </p:spPr>
        <p:txBody>
          <a:bodyPr/>
          <a:lstStyle/>
          <a:p>
            <a:r>
              <a:rPr lang="ro-RO" dirty="0"/>
              <a:t>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9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prism isInverted="1"/>
      </p:transition>
    </mc:Choice>
    <mc:Fallback>
      <p:transition spd="slow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A8AF7F-8BD2-FB18-B5A9-87A1200B0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DDB7C-AFD5-4AFD-A148-09D9D4A7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65403"/>
            <a:ext cx="2743200" cy="365125"/>
          </a:xfrm>
        </p:spPr>
        <p:txBody>
          <a:bodyPr/>
          <a:lstStyle/>
          <a:p>
            <a:r>
              <a:rPr lang="ro-RO" dirty="0"/>
              <a:t>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288741"/>
      </p:ext>
    </p:extLst>
  </p:cSld>
  <p:clrMapOvr>
    <a:masterClrMapping/>
  </p:clrMapOvr>
  <p:transition spd="slow" advTm="5000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CD31DC-3C98-6503-0209-11F2CA388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653" y="0"/>
            <a:ext cx="4456694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2D847-D1C9-8CDB-E6E4-37EE6F3DC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663" y="6374457"/>
            <a:ext cx="2743200" cy="365125"/>
          </a:xfrm>
        </p:spPr>
        <p:txBody>
          <a:bodyPr/>
          <a:lstStyle/>
          <a:p>
            <a:r>
              <a:rPr lang="ro-RO" dirty="0"/>
              <a:t>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06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000">
        <p14:warp dir="in"/>
      </p:transition>
    </mc:Choice>
    <mc:Fallback>
      <p:transition spd="slow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5EE351-B225-1C47-F5B1-A61A8C6B9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40" y="0"/>
            <a:ext cx="440531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9627A-5425-F781-4D54-697334E4B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663" y="6374457"/>
            <a:ext cx="2743200" cy="365125"/>
          </a:xfrm>
        </p:spPr>
        <p:txBody>
          <a:bodyPr/>
          <a:lstStyle/>
          <a:p>
            <a:r>
              <a:rPr lang="ro-RO" dirty="0"/>
              <a:t>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79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prism/>
      </p:transition>
    </mc:Choice>
    <mc:Fallback>
      <p:transition spd="slow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AB92D4-DDAE-F869-CC30-E4617FD08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300" y="0"/>
            <a:ext cx="45814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7A7967-139B-7F6E-B451-AFA97C95E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770" y="6374457"/>
            <a:ext cx="2743200" cy="365125"/>
          </a:xfrm>
        </p:spPr>
        <p:txBody>
          <a:bodyPr/>
          <a:lstStyle/>
          <a:p>
            <a:r>
              <a:rPr lang="ro-RO" dirty="0"/>
              <a:t>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0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doors dir="vert"/>
      </p:transition>
    </mc:Choice>
    <mc:Fallback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77B121-03F9-1E68-FE68-DB0F15B7D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35" y="0"/>
            <a:ext cx="9781329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9A6A9-B4B5-FEBF-00DA-FDB37A30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877" y="6347297"/>
            <a:ext cx="2743200" cy="365125"/>
          </a:xfrm>
        </p:spPr>
        <p:txBody>
          <a:bodyPr/>
          <a:lstStyle/>
          <a:p>
            <a:r>
              <a:rPr lang="ro-RO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937452"/>
      </p:ext>
    </p:extLst>
  </p:cSld>
  <p:clrMapOvr>
    <a:masterClrMapping/>
  </p:clrMapOvr>
  <p:transition spd="slow" advTm="5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01BDD4-2B9E-1985-8730-4EB78248E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22" y="0"/>
            <a:ext cx="470735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9539A-5DFB-4B89-A403-9A2BF35A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3930" y="6365404"/>
            <a:ext cx="2743200" cy="365125"/>
          </a:xfrm>
        </p:spPr>
        <p:txBody>
          <a:bodyPr/>
          <a:lstStyle/>
          <a:p>
            <a:r>
              <a:rPr lang="ro-RO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82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14:flythrough/>
      </p:transition>
    </mc:Choice>
    <mc:Fallback>
      <p:transition spd="slow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799AC5-D923-5A91-B10A-B33A1ECA2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24" y="0"/>
            <a:ext cx="4665752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1B106-7808-7F3B-0150-CECB15F32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2984" y="6401617"/>
            <a:ext cx="2743200" cy="365125"/>
          </a:xfrm>
        </p:spPr>
        <p:txBody>
          <a:bodyPr/>
          <a:lstStyle/>
          <a:p>
            <a:r>
              <a:rPr lang="ro-RO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03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AC0D82-719E-B8E5-D4FC-9A77B1B3B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69" y="0"/>
            <a:ext cx="4623062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7D170-F38E-64AB-47CE-59531985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877" y="6392564"/>
            <a:ext cx="2743200" cy="365125"/>
          </a:xfrm>
        </p:spPr>
        <p:txBody>
          <a:bodyPr/>
          <a:lstStyle/>
          <a:p>
            <a:r>
              <a:rPr lang="ro-RO" dirty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70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D71B57-0277-5288-14D1-5BA4437FF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05" y="0"/>
            <a:ext cx="457319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B62F3-CEBF-DB42-19DF-A36AD2276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2037" y="6392564"/>
            <a:ext cx="2743200" cy="365125"/>
          </a:xfrm>
        </p:spPr>
        <p:txBody>
          <a:bodyPr/>
          <a:lstStyle/>
          <a:p>
            <a:r>
              <a:rPr lang="ro-RO" dirty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59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5000">
        <p14:pan dir="u"/>
      </p:transition>
    </mc:Choice>
    <mc:Fallback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3125C9-82BF-7CA1-BB1E-68F51A76B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28" y="0"/>
            <a:ext cx="9514943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9F772-6582-511E-90CB-661E5C39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2037" y="6410671"/>
            <a:ext cx="2743200" cy="365125"/>
          </a:xfrm>
        </p:spPr>
        <p:txBody>
          <a:bodyPr/>
          <a:lstStyle/>
          <a:p>
            <a:r>
              <a:rPr lang="ro-RO" dirty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24930"/>
      </p:ext>
    </p:extLst>
  </p:cSld>
  <p:clrMapOvr>
    <a:masterClrMapping/>
  </p:clrMapOvr>
  <p:transition spd="slow" advTm="5000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78</Words>
  <Application>Microsoft Office PowerPoint</Application>
  <PresentationFormat>Widescreen</PresentationFormat>
  <Paragraphs>51</Paragraphs>
  <Slides>39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Arial Narrow</vt:lpstr>
      <vt:lpstr>Calibri</vt:lpstr>
      <vt:lpstr>Calibri Light</vt:lpstr>
      <vt:lpstr>Times New Roman</vt:lpstr>
      <vt:lpstr>Office Theme</vt:lpstr>
      <vt:lpstr>CorelPHOTOPAINT.Image.13</vt:lpstr>
      <vt:lpstr> CENTRUL PENTRU ŞTIINŢE PROSPECTIVE, CREATIVITATE ŞI FICŢIUNE </vt:lpstr>
      <vt:lpstr>Mihai  CONSTANTIN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Alexandru-Ionuț Chiuță</dc:creator>
  <cp:lastModifiedBy>Alexandru-Ionuț Chiuță</cp:lastModifiedBy>
  <cp:revision>20</cp:revision>
  <dcterms:created xsi:type="dcterms:W3CDTF">2024-10-03T21:34:20Z</dcterms:created>
  <dcterms:modified xsi:type="dcterms:W3CDTF">2024-10-20T16:41:52Z</dcterms:modified>
</cp:coreProperties>
</file>